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6B8B09-2382-E645-6362-0A374C23F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2AF7DBC-2E61-5C67-2999-FDEA9F071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B6A4FB-B612-0F6A-7C42-27F592DE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16C0AB-CF5B-EDCA-1C2B-B5CE92863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10F33B-BA32-2DB3-0A00-3A02A8A8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23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A10995-4A09-1320-13DC-7F01C8995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341256-D077-2579-1FF7-2E1613A88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65697-DCEF-968C-A957-18975CF7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9D796C-4736-B29E-2865-597DD88E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5D3895-ECB9-50D9-79F9-2C8E0597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36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D89DDB-6C7C-F9B4-6253-46FB503826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C255FB-A386-6E2F-B8D1-89214D08E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BD52D-933F-23B2-9F45-68306AEC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0A487F-1944-C27B-1458-87C7CEDF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C41C69-91AD-994D-C3B7-3EAAA735D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5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DE2722-787E-9226-C54B-24BE8B61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FFFC86-4E6C-D657-D820-7D1860B37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7E10-9D48-8156-E29D-45FD87461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AAFF62-2836-FBA4-5FB4-E06833511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FCABEE-14F6-8C09-EA6C-1DA8A784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773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58E26F-C88E-7438-2B02-515E283A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232DAB-F428-8A8E-C9B3-E4E06427A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34C67F-3F86-831D-97FF-C4C6B8E8E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8DDFA9-62FC-889D-8B4F-AF4C8E3A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D9969A-48D6-8E51-6A90-A63755C3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04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B39D67-9246-5DE6-05B8-BB441D0E6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422798-B5A0-4FB2-75B6-416A4F935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D49982-1B6A-0B30-507A-FFD8BA860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6D7375-6918-B019-D3D9-3B0D46995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1E6C7F-CA01-778D-0CFA-21C79CB0D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A86BE5-476F-F19D-6500-0EBD86C1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80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BF92CB-BFFF-00FE-8AD9-83E6784EA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F8EAA7-1440-111B-A2C7-4571FCFFA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AC12A30-E3A1-56BA-79EA-6D4FB8D1C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54FBA0-B04C-C0EC-7A26-9121FA272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2D50A76-5243-88D6-D30B-B08173BB8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88CA43-81E2-2A0F-5B3B-8D4412C6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9B5A844-E97F-8834-BB9C-805968A6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77C925-0900-07B3-5E28-9D660692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03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A83076-CAD6-9DB7-ADAB-FB4B6C7F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4B6037E-E29E-BA46-C066-9F2E31FA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C9C52C-D0D7-14CE-3C8A-FE902DD06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C2D2E96-6E73-BB34-2415-2A3F7CCB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12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A370FE-36FA-15A4-B7E9-EC7079FE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041AD5-1F54-6E34-EF86-E05323BF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662A73-6B79-C474-E3D4-D7ECCD91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15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CFA41B-581D-ED22-CC32-2589DBB8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B1AD6A-6DC3-9F82-05F3-78AF64054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37354A-327B-0F36-586D-8756569FF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7899B61-A1CA-30FB-0163-E4089174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9E7ADF-BA84-32FA-9B4E-052A1F89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514E48-B623-5411-C342-11BE3C8A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20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22F09A-E167-6719-8909-DD050D4D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1E32F6C-0925-26AC-1AB1-585E7C16A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02B0B1-082D-A4FA-C57A-7BF62B42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71F2FF1-BAD7-3A2F-ECC6-DF05E1511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49685E-EE97-F6EC-F1EC-57AFA053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76A05E-13C5-EC5B-D85B-9AEB8893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78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01532C9-EAF5-F880-AB2A-7B754732A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D1F3DE-3414-283A-E5A7-B983872C0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D4C1F9-2FCF-BEC2-5521-C6612E9F0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3975-4579-4F79-9508-CAFFDBC205E0}" type="datetimeFigureOut">
              <a:rPr lang="zh-CN" altLang="en-US" smtClean="0"/>
              <a:t>2024/11/26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FF4E7B-15BB-588F-BDF4-46D1C029D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625094-0E85-E0F6-F254-CEB1AFA88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52D1C-C560-4A16-BCA3-EF1DF6B4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93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78A74E-8B07-8975-727E-B385989B70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Update on </a:t>
            </a:r>
            <a:r>
              <a:rPr lang="en-US" altLang="zh-CN" dirty="0" err="1"/>
              <a:t>Tianlai</a:t>
            </a:r>
            <a:r>
              <a:rPr lang="en-US" altLang="zh-CN" dirty="0"/>
              <a:t> Hardware Status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90CE84D-2499-6A99-D461-E053C4F393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/>
              <a:t>Jixia</a:t>
            </a:r>
            <a:r>
              <a:rPr lang="en-US" altLang="zh-CN" dirty="0"/>
              <a:t> Li</a:t>
            </a:r>
          </a:p>
          <a:p>
            <a:r>
              <a:rPr lang="en-US" altLang="zh-CN" dirty="0"/>
              <a:t>2024/11/26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696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88E497-D5D5-E242-198C-8538B05A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Cylinder FRB detect system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1F0C37-3547-10DD-A5F6-E0B55A3B8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Cylctrl</a:t>
            </a:r>
            <a:r>
              <a:rPr lang="en-US" altLang="zh-CN" dirty="0"/>
              <a:t> server system SSD failed.</a:t>
            </a:r>
          </a:p>
          <a:p>
            <a:pPr lvl="1"/>
            <a:r>
              <a:rPr lang="en-US" altLang="zh-CN" dirty="0"/>
              <a:t>Server sent to Guangdong for repair.</a:t>
            </a:r>
          </a:p>
          <a:p>
            <a:endParaRPr lang="zh-CN" altLang="en-US" dirty="0"/>
          </a:p>
        </p:txBody>
      </p:sp>
      <p:pic>
        <p:nvPicPr>
          <p:cNvPr id="4" name="1f75f2a03f007a61cd58728cdf31f624">
            <a:hlinkClick r:id="" action="ppaction://media"/>
            <a:extLst>
              <a:ext uri="{FF2B5EF4-FFF2-40B4-BE49-F238E27FC236}">
                <a16:creationId xmlns:a16="http://schemas.microsoft.com/office/drawing/2014/main" id="{E8B5A86A-BC74-9D2D-32B5-B0D6977C59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594" y="2914744"/>
            <a:ext cx="6162076" cy="34661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10D89C-DADB-26F1-D936-A3355EC99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11" y="1394844"/>
            <a:ext cx="4536295" cy="491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3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88E497-D5D5-E242-198C-8538B05A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Cylinder FRB detect system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1F0C37-3547-10DD-A5F6-E0B55A3B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/>
          <a:lstStyle/>
          <a:p>
            <a:r>
              <a:rPr lang="en-US" altLang="zh-CN" dirty="0" err="1"/>
              <a:t>Cylctrl</a:t>
            </a:r>
            <a:r>
              <a:rPr lang="en-US" altLang="zh-CN" dirty="0"/>
              <a:t> server system SSD failed.</a:t>
            </a:r>
          </a:p>
          <a:p>
            <a:pPr lvl="1"/>
            <a:r>
              <a:rPr lang="en-US" altLang="zh-CN" dirty="0"/>
              <a:t>Server sent to Guangdong for repair.</a:t>
            </a:r>
          </a:p>
          <a:p>
            <a:r>
              <a:rPr lang="en-US" altLang="zh-CN" dirty="0"/>
              <a:t>Cuda problem remains.</a:t>
            </a:r>
          </a:p>
          <a:p>
            <a:pPr lvl="1"/>
            <a:r>
              <a:rPr lang="en-US" altLang="zh-CN" dirty="0"/>
              <a:t>Error occurred occasionally on cylfrbgpu2.</a:t>
            </a:r>
          </a:p>
          <a:p>
            <a:pPr lvl="1"/>
            <a:r>
              <a:rPr lang="en-US" altLang="zh-CN" dirty="0"/>
              <a:t>Compatibility?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C077FD7-53B1-2B14-ADA1-FFCADDD00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1295" r="1163" b="2062"/>
          <a:stretch/>
        </p:blipFill>
        <p:spPr>
          <a:xfrm>
            <a:off x="6096000" y="2724559"/>
            <a:ext cx="5913748" cy="39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7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87A537-4C26-6879-FDDE-345C8CBE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Cylinder correlator system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E81666-0091-8BB3-09AA-5ECC960C9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No-correlation problem between roach boards turns out to be caused by false output of 1PPS signal.</a:t>
            </a:r>
          </a:p>
          <a:p>
            <a:r>
              <a:rPr lang="en-US" altLang="zh-CN" dirty="0"/>
              <a:t>Upgrade GPU card from GTX690 to RTX3080 for 2 </a:t>
            </a:r>
            <a:r>
              <a:rPr lang="en-US" altLang="zh-CN" dirty="0" err="1"/>
              <a:t>Xengine</a:t>
            </a:r>
            <a:r>
              <a:rPr lang="en-US" altLang="zh-CN" dirty="0"/>
              <a:t> servers.</a:t>
            </a:r>
          </a:p>
          <a:p>
            <a:r>
              <a:rPr lang="en-US" altLang="zh-CN" sz="2800" dirty="0"/>
              <a:t>Roach 7 </a:t>
            </a:r>
            <a:r>
              <a:rPr lang="en-US" altLang="zh-CN" sz="2800" dirty="0" err="1"/>
              <a:t>netboot</a:t>
            </a:r>
            <a:r>
              <a:rPr lang="en-US" altLang="zh-CN" sz="2800" dirty="0"/>
              <a:t> resolved by setting environment variables in u-Boot.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C9BAEC7-78D2-9692-B36E-223ECD085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 b="48985"/>
          <a:stretch/>
        </p:blipFill>
        <p:spPr>
          <a:xfrm>
            <a:off x="1749055" y="4504013"/>
            <a:ext cx="9133465" cy="16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12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7C70BB-F97D-43C2-62F2-480E216C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Dish correlation system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11AFE0-DE17-A087-90AD-4EE343D83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254F77-5EEF-8D80-A5C4-00DD51A2A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39" y="719192"/>
            <a:ext cx="10407257" cy="613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69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6E034E-DCD6-5BEE-5D37-19815F73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4251C10-F73D-A565-8401-E9B69EDD0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4535" cy="685800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2A0FC6D-00F3-C9BD-A989-624882FD8420}"/>
              </a:ext>
            </a:extLst>
          </p:cNvPr>
          <p:cNvSpPr txBox="1"/>
          <p:nvPr/>
        </p:nvSpPr>
        <p:spPr>
          <a:xfrm>
            <a:off x="3123519" y="4722477"/>
            <a:ext cx="4937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New dish antennas built.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Need connection (power cable and serial cable).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Update control program.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E0D2AE7E-2F27-EB94-7748-A8DB00ED59A6}"/>
              </a:ext>
            </a:extLst>
          </p:cNvPr>
          <p:cNvSpPr/>
          <p:nvPr/>
        </p:nvSpPr>
        <p:spPr>
          <a:xfrm>
            <a:off x="8506838" y="826851"/>
            <a:ext cx="321013" cy="102140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C55EA73F-9C26-BF0D-04A3-F073710A2065}"/>
              </a:ext>
            </a:extLst>
          </p:cNvPr>
          <p:cNvSpPr/>
          <p:nvPr/>
        </p:nvSpPr>
        <p:spPr>
          <a:xfrm>
            <a:off x="9068482" y="3994825"/>
            <a:ext cx="321013" cy="102140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511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118</Words>
  <Application>Microsoft Office PowerPoint</Application>
  <PresentationFormat>宽屏</PresentationFormat>
  <Paragraphs>20</Paragraphs>
  <Slides>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0" baseType="lpstr">
      <vt:lpstr>等线</vt:lpstr>
      <vt:lpstr>等线 Light</vt:lpstr>
      <vt:lpstr>Arial</vt:lpstr>
      <vt:lpstr>Office 主题​​</vt:lpstr>
      <vt:lpstr>Update on Tianlai Hardware Status</vt:lpstr>
      <vt:lpstr>Cylinder FRB detect system</vt:lpstr>
      <vt:lpstr>Cylinder FRB detect system</vt:lpstr>
      <vt:lpstr>Cylinder correlator system</vt:lpstr>
      <vt:lpstr>Dish correlation system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lijixia</dc:creator>
  <cp:lastModifiedBy>lijixia</cp:lastModifiedBy>
  <cp:revision>13</cp:revision>
  <dcterms:created xsi:type="dcterms:W3CDTF">2024-11-26T12:50:52Z</dcterms:created>
  <dcterms:modified xsi:type="dcterms:W3CDTF">2024-11-26T13:34:39Z</dcterms:modified>
</cp:coreProperties>
</file>