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2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12/2/2024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12/2/2024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Dec. 02,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F10151260 – redlined updates needed to clear welding station saddles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Released &amp; submitted revision ticket for missed corrections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Alignment Tooling Clamp ID’s (scheduling with Shop, VMS) – Discuss drop off this week with Gary (VMS).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HT-X alignment tooling (in procurement) – out for quotes TD Procurement Quote close: 3-Dec.-2024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Herve response: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Cold Mass OD correction to FRS: waiting on CERN reply?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Triplet Flange Support Plate revision resolution: adding 2 stiffeners on CM-03 &amp; CM-04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Replace rod and add stiffeners from CM-05 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CM-02 OD measurements: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LMQXFA Traveler: 24.957” – 24.979”   avg OD after welding: 24.966”OD or 634.1 mm OD. Entered avg OD measurement above into traveler for CM-02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altLang="en-US" sz="1200" b="1" dirty="0">
              <a:latin typeface="Helvetica" panose="020B0604020202020204" pitchFamily="34" charset="0"/>
              <a:ea typeface="Geneva" pitchFamily="121" charset="-128"/>
            </a:endParaRPr>
          </a:p>
          <a:p>
            <a:pPr marL="914400" lvl="2" indent="0">
              <a:buNone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b="1" u="sng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UT Completed Friday Nov. 15 – confirmed passing welds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HT-X Flare flanges – completed with CERN tooling &amp;</a:t>
            </a:r>
            <a:r>
              <a:rPr lang="en-US" altLang="en-US" sz="1400" b="1" i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shipped to CERN (fastest method) Monday the 25</a:t>
            </a:r>
            <a:r>
              <a:rPr lang="en-US" altLang="en-US" sz="1400" b="1" i="1" baseline="30000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sz="1400" b="1" i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of Nov.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 err="1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piping brackets completed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Electrical Checkout and capillary work continues this week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N-Line welding (this week) – after gussets are welded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Beam tube Flare welding (this week)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Test Nozzle welding prep – next week into following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shim sizing review complete – confirmed Ok to weld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Welding of longitudinal seam welds complete Nov. 19-20.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Will start dressing of welds as fill-in work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Move back to Alignment station next week for post weld survey (next week)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CM-06 (MQXFA13b &amp; MQXFA 18)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Metrology completed survey MQXFA13b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MQXFA-18 (start receiving inspection later this week/ beginning next week)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CM-07 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Shells at Vendor – complete, arranging shell pick up/swap for Dec. 5 or 6</a:t>
            </a:r>
          </a:p>
          <a:p>
            <a:pPr marL="514350" lvl="1" indent="0">
              <a:buNone/>
            </a:pP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procurements: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-08, -09 and -10 (ready for machining)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Lower plates – Received all 30 pcs and QCR approved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All threads being chased/checked for fit &amp; reamed holes checked for fit up with pin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Spare plates shipped from CERN – waiting for shipping confirmation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CM-07 Shells – final machining stage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CM-08 shells swap approx. week of Dec. 9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Measure 4 He shells in storage to document arc length (DL) dimensions: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1 PL#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2 PL#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3 PL#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4 PL#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1 Spare Buss – housing parts received and inspected 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84101</TotalTime>
  <Words>659</Words>
  <Application>Microsoft Office PowerPoint</Application>
  <PresentationFormat>On-screen Show (4:3)</PresentationFormat>
  <Paragraphs>89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 x 30819N</cp:lastModifiedBy>
  <cp:revision>1392</cp:revision>
  <cp:lastPrinted>2024-02-12T15:21:54Z</cp:lastPrinted>
  <dcterms:created xsi:type="dcterms:W3CDTF">2017-09-11T13:28:24Z</dcterms:created>
  <dcterms:modified xsi:type="dcterms:W3CDTF">2024-12-02T15:53:58Z</dcterms:modified>
</cp:coreProperties>
</file>