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713" r:id="rId6"/>
    <p:sldId id="711" r:id="rId7"/>
    <p:sldId id="708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00"/>
    <a:srgbClr val="FFCC66"/>
    <a:srgbClr val="D3E7F1"/>
    <a:srgbClr val="007400"/>
    <a:srgbClr val="009900"/>
    <a:srgbClr val="5F5F5F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58" y="108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58C80E31-F007-4A2A-A587-4A61D8FBF646}"/>
    <pc:docChg chg="undo custSel delSld modSld">
      <pc:chgData name="Kurian, Febin" userId="b8909568-2362-46fd-acec-3c1d43419ac8" providerId="ADAL" clId="{58C80E31-F007-4A2A-A587-4A61D8FBF646}" dt="2024-12-07T03:58:40.826" v="279" actId="20577"/>
      <pc:docMkLst>
        <pc:docMk/>
      </pc:docMkLst>
      <pc:sldChg chg="modSp mod">
        <pc:chgData name="Kurian, Febin" userId="b8909568-2362-46fd-acec-3c1d43419ac8" providerId="ADAL" clId="{58C80E31-F007-4A2A-A587-4A61D8FBF646}" dt="2024-12-07T03:58:40.826" v="279" actId="20577"/>
        <pc:sldMkLst>
          <pc:docMk/>
          <pc:sldMk cId="0" sldId="263"/>
        </pc:sldMkLst>
        <pc:spChg chg="mod">
          <ac:chgData name="Kurian, Febin" userId="b8909568-2362-46fd-acec-3c1d43419ac8" providerId="ADAL" clId="{58C80E31-F007-4A2A-A587-4A61D8FBF646}" dt="2024-12-07T03:58:40.826" v="279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Kurian, Febin" userId="b8909568-2362-46fd-acec-3c1d43419ac8" providerId="ADAL" clId="{58C80E31-F007-4A2A-A587-4A61D8FBF646}" dt="2024-12-02T15:16:54.606" v="227" actId="20577"/>
        <pc:sldMkLst>
          <pc:docMk/>
          <pc:sldMk cId="4227688576" sldId="708"/>
        </pc:sldMkLst>
        <pc:spChg chg="mod">
          <ac:chgData name="Kurian, Febin" userId="b8909568-2362-46fd-acec-3c1d43419ac8" providerId="ADAL" clId="{58C80E31-F007-4A2A-A587-4A61D8FBF646}" dt="2024-12-02T15:16:54.606" v="227" actId="20577"/>
          <ac:spMkLst>
            <pc:docMk/>
            <pc:sldMk cId="4227688576" sldId="708"/>
            <ac:spMk id="3" creationId="{2E6AB8A8-C13E-10E8-4311-D8921CBC70D8}"/>
          </ac:spMkLst>
        </pc:spChg>
      </pc:sldChg>
      <pc:sldChg chg="delSp modSp mod">
        <pc:chgData name="Kurian, Febin" userId="b8909568-2362-46fd-acec-3c1d43419ac8" providerId="ADAL" clId="{58C80E31-F007-4A2A-A587-4A61D8FBF646}" dt="2024-12-02T15:17:35.169" v="235" actId="6549"/>
        <pc:sldMkLst>
          <pc:docMk/>
          <pc:sldMk cId="4267641917" sldId="711"/>
        </pc:sldMkLst>
        <pc:spChg chg="mod">
          <ac:chgData name="Kurian, Febin" userId="b8909568-2362-46fd-acec-3c1d43419ac8" providerId="ADAL" clId="{58C80E31-F007-4A2A-A587-4A61D8FBF646}" dt="2024-12-02T15:17:35.169" v="235" actId="6549"/>
          <ac:spMkLst>
            <pc:docMk/>
            <pc:sldMk cId="4267641917" sldId="711"/>
            <ac:spMk id="3" creationId="{A18CA867-8E3F-7123-DF06-737D8E9BE1E4}"/>
          </ac:spMkLst>
        </pc:spChg>
      </pc:sldChg>
      <pc:sldChg chg="modSp mod">
        <pc:chgData name="Kurian, Febin" userId="b8909568-2362-46fd-acec-3c1d43419ac8" providerId="ADAL" clId="{58C80E31-F007-4A2A-A587-4A61D8FBF646}" dt="2024-12-02T15:36:53.979" v="278" actId="20577"/>
        <pc:sldMkLst>
          <pc:docMk/>
          <pc:sldMk cId="1451520586" sldId="713"/>
        </pc:sldMkLst>
        <pc:spChg chg="mod">
          <ac:chgData name="Kurian, Febin" userId="b8909568-2362-46fd-acec-3c1d43419ac8" providerId="ADAL" clId="{58C80E31-F007-4A2A-A587-4A61D8FBF646}" dt="2024-12-02T15:36:53.979" v="278" actId="20577"/>
          <ac:spMkLst>
            <pc:docMk/>
            <pc:sldMk cId="1451520586" sldId="713"/>
            <ac:spMk id="3" creationId="{0F148531-CF74-06C3-190F-21E545B88EC2}"/>
          </ac:spMkLst>
        </pc:spChg>
      </pc:sldChg>
      <pc:sldChg chg="del">
        <pc:chgData name="Kurian, Febin" userId="b8909568-2362-46fd-acec-3c1d43419ac8" providerId="ADAL" clId="{58C80E31-F007-4A2A-A587-4A61D8FBF646}" dt="2024-12-02T15:17:06.173" v="228" actId="47"/>
        <pc:sldMkLst>
          <pc:docMk/>
          <pc:sldMk cId="1677134762" sldId="714"/>
        </pc:sldMkLst>
      </pc:sldChg>
    </pc:docChg>
  </pc:docChgLst>
  <pc:docChgLst>
    <pc:chgData name="Kurian, Febin" userId="b8909568-2362-46fd-acec-3c1d43419ac8" providerId="ADAL" clId="{A79B81F0-057B-4FD1-9701-662ED1152407}"/>
    <pc:docChg chg="modSld">
      <pc:chgData name="Kurian, Febin" userId="b8909568-2362-46fd-acec-3c1d43419ac8" providerId="ADAL" clId="{A79B81F0-057B-4FD1-9701-662ED1152407}" dt="2025-01-06T15:51:44.213" v="0" actId="20577"/>
      <pc:docMkLst>
        <pc:docMk/>
      </pc:docMkLst>
      <pc:sldChg chg="modSp mod">
        <pc:chgData name="Kurian, Febin" userId="b8909568-2362-46fd-acec-3c1d43419ac8" providerId="ADAL" clId="{A79B81F0-057B-4FD1-9701-662ED1152407}" dt="2025-01-06T15:51:44.213" v="0" actId="20577"/>
        <pc:sldMkLst>
          <pc:docMk/>
          <pc:sldMk cId="0" sldId="263"/>
        </pc:sldMkLst>
        <pc:spChg chg="mod">
          <ac:chgData name="Kurian, Febin" userId="b8909568-2362-46fd-acec-3c1d43419ac8" providerId="ADAL" clId="{A79B81F0-057B-4FD1-9701-662ED1152407}" dt="2025-01-06T15:51:44.213" v="0" actId="20577"/>
          <ac:spMkLst>
            <pc:docMk/>
            <pc:sldMk cId="0" sldId="26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302.4.01 Magnets Vertical Test at BNL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Weekly Status</a:t>
            </a:r>
            <a:endParaRPr lang="en-GB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3164228" cy="788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Febin Kurian</a:t>
            </a:r>
          </a:p>
          <a:p>
            <a:r>
              <a:rPr lang="en-GB" dirty="0">
                <a:solidFill>
                  <a:schemeClr val="tx1"/>
                </a:solidFill>
              </a:rPr>
              <a:t>02-Dec-2024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EA5B-7A08-FD37-6D2B-1C4C6A69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48531-CF74-06C3-190F-21E545B88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Cooldown– started on 19</a:t>
            </a:r>
            <a:r>
              <a:rPr lang="en-US" sz="2400" b="1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 Nov.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Magnet reached 4.5K on 22</a:t>
            </a:r>
            <a:r>
              <a:rPr lang="en-US" sz="2400" b="1" baseline="30000" dirty="0">
                <a:solidFill>
                  <a:schemeClr val="bg1">
                    <a:lumMod val="50000"/>
                  </a:schemeClr>
                </a:solidFill>
              </a:rPr>
              <a:t>nd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 Nov.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</a:rPr>
              <a:t>Spontaneous quench test started: Nov-26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Trip#1: 	    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</a:t>
            </a:r>
            <a:r>
              <a:rPr lang="en-US" sz="1800" b="1" baseline="-25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=14732 A</a:t>
            </a: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</a:t>
            </a:r>
            <a:b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	QI= 26.62 Miits (trips on the coil difference)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914400" algn="l"/>
              </a:tabLst>
            </a:pP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Quench#1:  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</a:t>
            </a:r>
            <a:r>
              <a:rPr lang="en-US" sz="1800" b="1" baseline="-25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=15283 A</a:t>
            </a: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on Q3(Coil 225), </a:t>
            </a:r>
            <a:b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	QI= 26.03 Miits, Quench Location: 0.06 m from center towards LE</a:t>
            </a:r>
            <a:endParaRPr lang="en-US" sz="18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R="0" lvl="0">
              <a:buFont typeface="+mj-lt"/>
              <a:buAutoNum type="arabicPeriod"/>
              <a:tabLst>
                <a:tab pos="914400" algn="l"/>
              </a:tabLst>
            </a:pP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Quench#2:  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</a:t>
            </a:r>
            <a:r>
              <a:rPr lang="en-US" sz="1800" b="1" baseline="-250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=15783 A</a:t>
            </a: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on Q3(Coil 225), </a:t>
            </a:r>
          </a:p>
          <a:p>
            <a:pPr marL="0" marR="0" lvl="0" indent="0">
              <a:buNone/>
              <a:tabLst>
                <a:tab pos="914400" algn="l"/>
              </a:tabLst>
            </a:pPr>
            <a:r>
              <a:rPr lang="en-US" sz="1800" b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	</a:t>
            </a:r>
            <a:r>
              <a:rPr lang="en-US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QI= 26.46 Miits, Quench Location: 0.91 m from center towards LE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6BA0B-10ED-EFF3-474A-527C3F71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2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803E-71FE-62FB-BAE5-526145ED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Top Hat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CA867-8E3F-7123-DF06-737D8E9B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19200"/>
            <a:ext cx="7609362" cy="4906963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Heaters: All Passed Hi Pot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V-taps: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Passed: VT1, VT2, VT3, VT4, VT6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Failed: VT5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3C3C-AA8B-60BD-A609-E7FD335B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64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FAF3-ED07-7789-A47E-52194D3D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8A8-C13E-10E8-4311-D8921CBC7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CTI 4000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r>
              <a:rPr lang="en-US" dirty="0">
                <a:solidFill>
                  <a:schemeClr val="tx1"/>
                </a:solidFill>
              </a:rPr>
              <a:t>Linde 1610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Small delay in the morning due to Nash pump trip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2B388-9C8F-6E69-73CF-90AAD4D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88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8EF391-2BAD-45F4-B22E-736040720C99}">
  <ds:schemaRefs>
    <ds:schemaRef ds:uri="96c425c5-5c10-4741-aa56-6cf001acb5ab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4cc2c26d-dd06-45c2-b5c7-9fed14398e8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2c26d-dd06-45c2-b5c7-9fed14398e80"/>
    <ds:schemaRef ds:uri="96c425c5-5c10-4741-aa56-6cf001acb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17738</TotalTime>
  <Words>168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Wingdings</vt:lpstr>
      <vt:lpstr>Thème Office</vt:lpstr>
      <vt:lpstr>302.4.01 Magnets Vertical Test at BNL Weekly Status</vt:lpstr>
      <vt:lpstr>MQXFA12b</vt:lpstr>
      <vt:lpstr>Second Top Hat Repair</vt:lpstr>
      <vt:lpstr>CRYOGENIC STATUS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22</cp:revision>
  <cp:lastPrinted>2017-05-01T15:41:46Z</cp:lastPrinted>
  <dcterms:created xsi:type="dcterms:W3CDTF">2016-03-23T12:58:39Z</dcterms:created>
  <dcterms:modified xsi:type="dcterms:W3CDTF">2025-01-06T15:51:50Z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