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1" r:id="rId5"/>
  </p:sldMasterIdLst>
  <p:notesMasterIdLst>
    <p:notesMasterId r:id="rId39"/>
  </p:notesMasterIdLst>
  <p:handoutMasterIdLst>
    <p:handoutMasterId r:id="rId40"/>
  </p:handoutMasterIdLst>
  <p:sldIdLst>
    <p:sldId id="263" r:id="rId6"/>
    <p:sldId id="2323" r:id="rId7"/>
    <p:sldId id="2339" r:id="rId8"/>
    <p:sldId id="2324" r:id="rId9"/>
    <p:sldId id="2347" r:id="rId10"/>
    <p:sldId id="2325" r:id="rId11"/>
    <p:sldId id="2340" r:id="rId12"/>
    <p:sldId id="2326" r:id="rId13"/>
    <p:sldId id="2348" r:id="rId14"/>
    <p:sldId id="2327" r:id="rId15"/>
    <p:sldId id="2341" r:id="rId16"/>
    <p:sldId id="2328" r:id="rId17"/>
    <p:sldId id="2349" r:id="rId18"/>
    <p:sldId id="2329" r:id="rId19"/>
    <p:sldId id="2342" r:id="rId20"/>
    <p:sldId id="2330" r:id="rId21"/>
    <p:sldId id="2350" r:id="rId22"/>
    <p:sldId id="2331" r:id="rId23"/>
    <p:sldId id="2343" r:id="rId24"/>
    <p:sldId id="2332" r:id="rId25"/>
    <p:sldId id="2351" r:id="rId26"/>
    <p:sldId id="2333" r:id="rId27"/>
    <p:sldId id="2344" r:id="rId28"/>
    <p:sldId id="2334" r:id="rId29"/>
    <p:sldId id="2352" r:id="rId30"/>
    <p:sldId id="2335" r:id="rId31"/>
    <p:sldId id="2345" r:id="rId32"/>
    <p:sldId id="2336" r:id="rId33"/>
    <p:sldId id="2353" r:id="rId34"/>
    <p:sldId id="2337" r:id="rId35"/>
    <p:sldId id="2346" r:id="rId36"/>
    <p:sldId id="2338" r:id="rId37"/>
    <p:sldId id="2354" r:id="rId38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B9CDE5"/>
    <a:srgbClr val="F79646"/>
    <a:srgbClr val="FFFF99"/>
    <a:srgbClr val="4F81BD"/>
    <a:srgbClr val="C0504D"/>
    <a:srgbClr val="004C97"/>
    <a:srgbClr val="00B5E2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3948D0-7E13-422A-9226-28E7827D0B5F}" v="9" dt="2024-06-05T14:52:21.0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352" y="160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12/1/24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FD2 CRP-SST Lift Beam Clearances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Nicholas Joniak</a:t>
            </a:r>
          </a:p>
          <a:p>
            <a:r>
              <a:rPr lang="en-US" dirty="0"/>
              <a:t>06/05/2024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762DE19-CB84-4F33-B101-0DFC7173A692}"/>
              </a:ext>
            </a:extLst>
          </p:cNvPr>
          <p:cNvSpPr txBox="1"/>
          <p:nvPr/>
        </p:nvSpPr>
        <p:spPr>
          <a:xfrm>
            <a:off x="5009662" y="4143683"/>
            <a:ext cx="6064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50"/>
                </a:solidFill>
              </a:rPr>
              <a:t> 29/11/2024 - Nicolas </a:t>
            </a:r>
            <a:r>
              <a:rPr lang="en-GB" sz="2400" dirty="0">
                <a:solidFill>
                  <a:srgbClr val="00B050"/>
                </a:solidFill>
              </a:rPr>
              <a:t>: my comments in green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9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DCB1B248-10EB-B121-76C8-1F162069F5A0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2042988"/>
            <a:ext cx="5332413" cy="3237162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E6CEDDC2-2227-2FA7-AD32-897298133390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2179838"/>
            <a:ext cx="5330825" cy="2963461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2AC1304-670C-F976-0E6E-E7FA157C20B9}"/>
              </a:ext>
            </a:extLst>
          </p:cNvPr>
          <p:cNvSpPr/>
          <p:nvPr/>
        </p:nvSpPr>
        <p:spPr>
          <a:xfrm>
            <a:off x="9404058" y="2441197"/>
            <a:ext cx="738231" cy="7382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124C77-6D52-43D1-86C7-3C30A3FC96C2}"/>
              </a:ext>
            </a:extLst>
          </p:cNvPr>
          <p:cNvSpPr txBox="1"/>
          <p:nvPr/>
        </p:nvSpPr>
        <p:spPr>
          <a:xfrm>
            <a:off x="4530237" y="522135"/>
            <a:ext cx="7356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What can we do here ?</a:t>
            </a:r>
          </a:p>
          <a:p>
            <a:r>
              <a:rPr lang="en-GB" sz="2400" dirty="0">
                <a:solidFill>
                  <a:srgbClr val="00B050"/>
                </a:solidFill>
              </a:rPr>
              <a:t>A smaller structure is the only solution ?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73B6105-2C3B-472A-979C-E1DFD25EBE69}"/>
              </a:ext>
            </a:extLst>
          </p:cNvPr>
          <p:cNvCxnSpPr>
            <a:cxnSpLocks/>
          </p:cNvCxnSpPr>
          <p:nvPr/>
        </p:nvCxnSpPr>
        <p:spPr>
          <a:xfrm>
            <a:off x="7286460" y="1353132"/>
            <a:ext cx="2117598" cy="1203571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845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9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0425"/>
            <a:ext cx="11057467" cy="548785"/>
          </a:xfrm>
        </p:spPr>
        <p:txBody>
          <a:bodyPr/>
          <a:lstStyle/>
          <a:p>
            <a:r>
              <a:rPr lang="en-US" dirty="0"/>
              <a:t>CRP-SST-06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BA284714-F6E5-22BA-A8CF-D917ACDA8D8C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747697"/>
            <a:ext cx="5332413" cy="3827743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E7CBA4E1-3B71-E275-6AA4-40558AEC68BE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726095"/>
            <a:ext cx="5330825" cy="387094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2B7FC02-1800-4543-8564-542C1474B634}"/>
              </a:ext>
            </a:extLst>
          </p:cNvPr>
          <p:cNvSpPr txBox="1"/>
          <p:nvPr/>
        </p:nvSpPr>
        <p:spPr>
          <a:xfrm>
            <a:off x="3788208" y="212938"/>
            <a:ext cx="6064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Same comment : this long cables tray is in interference with blue beams but cannot be shifted above SST suspension penetrations !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52977C7-CECD-40CE-AA07-3A9745EB13BF}"/>
              </a:ext>
            </a:extLst>
          </p:cNvPr>
          <p:cNvCxnSpPr>
            <a:cxnSpLocks/>
          </p:cNvCxnSpPr>
          <p:nvPr/>
        </p:nvCxnSpPr>
        <p:spPr>
          <a:xfrm>
            <a:off x="7776308" y="1344246"/>
            <a:ext cx="1224817" cy="96041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BE3BE47C-1965-48C1-8F4A-C3A434F3615A}"/>
              </a:ext>
            </a:extLst>
          </p:cNvPr>
          <p:cNvSpPr txBox="1"/>
          <p:nvPr/>
        </p:nvSpPr>
        <p:spPr>
          <a:xfrm>
            <a:off x="9852946" y="822001"/>
            <a:ext cx="218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B050"/>
                </a:solidFill>
              </a:rPr>
              <a:t>Cables tray fixed vertically  ?</a:t>
            </a:r>
          </a:p>
        </p:txBody>
      </p:sp>
    </p:spTree>
    <p:extLst>
      <p:ext uri="{BB962C8B-B14F-4D97-AF65-F5344CB8AC3E}">
        <p14:creationId xmlns:p14="http://schemas.microsoft.com/office/powerpoint/2010/main" val="1572037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3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4EBA9BA2-6A32-EDFF-5495-E3DDFB5BAFF9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2048782"/>
            <a:ext cx="5332413" cy="3225573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E9729BC4-5F8A-5B77-09B3-14D05CFCF992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836263"/>
            <a:ext cx="5330825" cy="365061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BA0BC4-1839-4BCC-9D38-9FA9CDB827EB}"/>
              </a:ext>
            </a:extLst>
          </p:cNvPr>
          <p:cNvSpPr txBox="1"/>
          <p:nvPr/>
        </p:nvSpPr>
        <p:spPr>
          <a:xfrm>
            <a:off x="3806336" y="536727"/>
            <a:ext cx="7356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It seems that the yellow beam could prevent a gantry cart to access the penetration. Is it correct ?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447E124-2481-4DE8-B332-1DC3C73A0488}"/>
              </a:ext>
            </a:extLst>
          </p:cNvPr>
          <p:cNvCxnSpPr>
            <a:cxnSpLocks/>
          </p:cNvCxnSpPr>
          <p:nvPr/>
        </p:nvCxnSpPr>
        <p:spPr>
          <a:xfrm>
            <a:off x="8052899" y="1284468"/>
            <a:ext cx="2329351" cy="230645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29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89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BE495ACA-B886-D021-BD96-5805BF7351E9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676053"/>
            <a:ext cx="5332413" cy="3971031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11DB6169-ABEB-2674-A2CE-E8E7C9132FEA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628228"/>
            <a:ext cx="5330825" cy="406668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62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EDE7C071-8997-A70F-8F7B-539C7FCCA47C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782819"/>
            <a:ext cx="5332413" cy="3757499"/>
          </a:xfrm>
        </p:spPr>
      </p:pic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0E0BB2EE-8C5E-A25C-EE7E-B80D46D3FD11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923574"/>
            <a:ext cx="5330825" cy="3475990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1BCB9AD-CD2F-E4DA-B56B-843927078110}"/>
              </a:ext>
            </a:extLst>
          </p:cNvPr>
          <p:cNvSpPr/>
          <p:nvPr/>
        </p:nvSpPr>
        <p:spPr>
          <a:xfrm>
            <a:off x="936868" y="2996682"/>
            <a:ext cx="738231" cy="7382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9D6E0EB-6020-4B55-B6DC-4EAF80B51E2F}"/>
              </a:ext>
            </a:extLst>
          </p:cNvPr>
          <p:cNvSpPr txBox="1"/>
          <p:nvPr/>
        </p:nvSpPr>
        <p:spPr>
          <a:xfrm>
            <a:off x="3672986" y="381230"/>
            <a:ext cx="7356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Green tube clearly in the way…</a:t>
            </a:r>
          </a:p>
          <a:p>
            <a:r>
              <a:rPr lang="en-GB" sz="2400" dirty="0">
                <a:solidFill>
                  <a:srgbClr val="00B050"/>
                </a:solidFill>
              </a:rPr>
              <a:t>Has to be shifted ?</a:t>
            </a:r>
          </a:p>
          <a:p>
            <a:r>
              <a:rPr lang="en-GB" sz="2400" dirty="0">
                <a:solidFill>
                  <a:srgbClr val="00B050"/>
                </a:solidFill>
              </a:rPr>
              <a:t>Obsolete picture because already shifted ?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2D61ADE-DE74-4698-B5B0-E2A1A40CECD4}"/>
              </a:ext>
            </a:extLst>
          </p:cNvPr>
          <p:cNvCxnSpPr>
            <a:cxnSpLocks/>
            <a:endCxn id="29" idx="7"/>
          </p:cNvCxnSpPr>
          <p:nvPr/>
        </p:nvCxnSpPr>
        <p:spPr>
          <a:xfrm flipH="1">
            <a:off x="1566988" y="1058864"/>
            <a:ext cx="2006822" cy="2045929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599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26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60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339874E4-A7A1-1F2A-CB0F-24E85BE7A900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746650"/>
            <a:ext cx="5332413" cy="3829838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0FBBE783-255F-2004-02D2-4C6E993A857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737515"/>
            <a:ext cx="5330825" cy="3848107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4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36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0EC512D9-0D96-993F-A8C0-355396CFBB2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885919"/>
            <a:ext cx="5332413" cy="3551299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E24AC7EF-C169-87F6-A62E-1F7A9FE9961D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2034699"/>
            <a:ext cx="5330825" cy="3253740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69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03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74CEA71D-8D1A-65F4-05E5-8C86ECD8293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784232"/>
            <a:ext cx="5332413" cy="3754673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E0910449-2164-79BF-4436-9BD09361BAD8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715198"/>
            <a:ext cx="5330825" cy="3892741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77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37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0A692555-5B15-210A-3C61-1025A222683F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931795"/>
            <a:ext cx="5332413" cy="3459547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899C0C78-670E-094F-18CD-DC4DD77A1509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970511"/>
            <a:ext cx="5330825" cy="338211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399BD5-FBA5-4A64-9FC4-165195BE746B}"/>
              </a:ext>
            </a:extLst>
          </p:cNvPr>
          <p:cNvSpPr txBox="1"/>
          <p:nvPr/>
        </p:nvSpPr>
        <p:spPr>
          <a:xfrm>
            <a:off x="3672986" y="381230"/>
            <a:ext cx="7356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Is the blue tube in the way ?</a:t>
            </a:r>
          </a:p>
          <a:p>
            <a:r>
              <a:rPr lang="en-GB" sz="2400" dirty="0">
                <a:solidFill>
                  <a:srgbClr val="00B050"/>
                </a:solidFill>
              </a:rPr>
              <a:t>We cannot be sure with this picture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F771440-FD9C-4E04-A118-83751AA8C90F}"/>
              </a:ext>
            </a:extLst>
          </p:cNvPr>
          <p:cNvCxnSpPr>
            <a:cxnSpLocks/>
          </p:cNvCxnSpPr>
          <p:nvPr/>
        </p:nvCxnSpPr>
        <p:spPr>
          <a:xfrm>
            <a:off x="7658100" y="1212227"/>
            <a:ext cx="3371849" cy="1667438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73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34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51ADB4BD-AC3D-E122-3E0F-EE147F68217E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774279"/>
            <a:ext cx="5332413" cy="3774580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875F9C0C-2896-B596-2A05-FA1D9A403E2F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792152"/>
            <a:ext cx="5330825" cy="3738833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98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AE142-4EEE-2BCD-FE72-505CF501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B0716-2EBE-647E-CF27-F774951F93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2D4A7-3C06-7566-E57A-44B7F86BD0B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12C546-1263-D1F1-D2D5-CA1B079887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EA64C55E-1B1B-9E1D-32EF-6480C074C6FF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6684404" y="1238250"/>
            <a:ext cx="4633442" cy="4846638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91103FC-7ED4-3401-B442-9EA07A9A026B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3"/>
          <a:stretch>
            <a:fillRect/>
          </a:stretch>
        </p:blipFill>
        <p:spPr>
          <a:xfrm>
            <a:off x="805557" y="1238250"/>
            <a:ext cx="4940498" cy="4846638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910767-CD7A-4E7D-AD09-B65A792F1F68}"/>
              </a:ext>
            </a:extLst>
          </p:cNvPr>
          <p:cNvSpPr txBox="1"/>
          <p:nvPr/>
        </p:nvSpPr>
        <p:spPr>
          <a:xfrm>
            <a:off x="4225437" y="330497"/>
            <a:ext cx="6064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Proximity with cables tray to be checked</a:t>
            </a:r>
          </a:p>
          <a:p>
            <a:r>
              <a:rPr lang="en-GB" sz="2400" dirty="0">
                <a:solidFill>
                  <a:srgbClr val="00B050"/>
                </a:solidFill>
              </a:rPr>
              <a:t>(new suspension structure design…)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F09E30E-628B-4A85-B02F-ECA3907BC71B}"/>
              </a:ext>
            </a:extLst>
          </p:cNvPr>
          <p:cNvCxnSpPr>
            <a:cxnSpLocks/>
          </p:cNvCxnSpPr>
          <p:nvPr/>
        </p:nvCxnSpPr>
        <p:spPr>
          <a:xfrm>
            <a:off x="6299200" y="1161494"/>
            <a:ext cx="3532554" cy="4734725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513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94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6F5DCDF7-DF30-1655-F98B-CDA019D2D6E7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2007683"/>
            <a:ext cx="5332413" cy="330777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1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57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F7924F98-6506-4327-CB76-A8070350884C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747318"/>
            <a:ext cx="5332413" cy="382850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75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7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76EB1B1C-7B01-742F-30F4-235E67D77DA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830317"/>
            <a:ext cx="5332413" cy="3662504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B4980E-D1B7-4DAC-9EA2-E5BA4FEA1F73}"/>
              </a:ext>
            </a:extLst>
          </p:cNvPr>
          <p:cNvSpPr txBox="1"/>
          <p:nvPr/>
        </p:nvSpPr>
        <p:spPr>
          <a:xfrm>
            <a:off x="4225436" y="311447"/>
            <a:ext cx="7680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Proximity with cables tray to be checked (interference !)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17FEF3A-DE14-442C-AB9F-628B7D855BE6}"/>
              </a:ext>
            </a:extLst>
          </p:cNvPr>
          <p:cNvCxnSpPr>
            <a:cxnSpLocks/>
          </p:cNvCxnSpPr>
          <p:nvPr/>
        </p:nvCxnSpPr>
        <p:spPr>
          <a:xfrm flipH="1">
            <a:off x="1305984" y="773112"/>
            <a:ext cx="5378421" cy="3465513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FA0EB78-1852-4239-86D8-424B845F7051}"/>
              </a:ext>
            </a:extLst>
          </p:cNvPr>
          <p:cNvCxnSpPr>
            <a:cxnSpLocks/>
          </p:cNvCxnSpPr>
          <p:nvPr/>
        </p:nvCxnSpPr>
        <p:spPr>
          <a:xfrm flipH="1">
            <a:off x="4076700" y="925512"/>
            <a:ext cx="2760106" cy="4308723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27">
            <a:extLst>
              <a:ext uri="{FF2B5EF4-FFF2-40B4-BE49-F238E27FC236}">
                <a16:creationId xmlns:a16="http://schemas.microsoft.com/office/drawing/2014/main" id="{25D2CFA4-5004-4168-9BFD-406F9B59C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" t="48412" r="80381" b="4776"/>
          <a:stretch/>
        </p:blipFill>
        <p:spPr>
          <a:xfrm>
            <a:off x="8502621" y="1640414"/>
            <a:ext cx="1905000" cy="4233336"/>
          </a:xfrm>
          <a:prstGeom prst="rect">
            <a:avLst/>
          </a:prstGeom>
          <a:ln w="41275">
            <a:solidFill>
              <a:srgbClr val="00B050"/>
            </a:solidFill>
          </a:ln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46544DE-E687-466B-8BCF-BD69F6A9ECED}"/>
              </a:ext>
            </a:extLst>
          </p:cNvPr>
          <p:cNvCxnSpPr>
            <a:cxnSpLocks/>
          </p:cNvCxnSpPr>
          <p:nvPr/>
        </p:nvCxnSpPr>
        <p:spPr>
          <a:xfrm>
            <a:off x="7139194" y="894275"/>
            <a:ext cx="2105819" cy="2258500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A03E9F9-42B7-4996-B69A-F8A792A70B19}"/>
              </a:ext>
            </a:extLst>
          </p:cNvPr>
          <p:cNvCxnSpPr>
            <a:cxnSpLocks/>
          </p:cNvCxnSpPr>
          <p:nvPr/>
        </p:nvCxnSpPr>
        <p:spPr>
          <a:xfrm>
            <a:off x="7305440" y="824668"/>
            <a:ext cx="1939573" cy="1518482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795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60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47FE1896-DD14-56B4-946C-51DF9690C2B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650286"/>
            <a:ext cx="5332413" cy="4022566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A68530A9-802D-F5CE-5B6C-5D8FF7FB280F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794918"/>
            <a:ext cx="5330825" cy="373330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B4E205-21DE-478B-B28E-AB0674B65941}"/>
              </a:ext>
            </a:extLst>
          </p:cNvPr>
          <p:cNvSpPr txBox="1"/>
          <p:nvPr/>
        </p:nvSpPr>
        <p:spPr>
          <a:xfrm>
            <a:off x="4225437" y="311447"/>
            <a:ext cx="6064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Proximity with cables tray to be checked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7AA2A5E-71B8-43E4-9923-C759CFD8A6FE}"/>
              </a:ext>
            </a:extLst>
          </p:cNvPr>
          <p:cNvCxnSpPr>
            <a:cxnSpLocks/>
          </p:cNvCxnSpPr>
          <p:nvPr/>
        </p:nvCxnSpPr>
        <p:spPr>
          <a:xfrm>
            <a:off x="6684406" y="773112"/>
            <a:ext cx="249794" cy="3694113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DAE5AE2-566D-40C6-A848-771D30C67110}"/>
              </a:ext>
            </a:extLst>
          </p:cNvPr>
          <p:cNvCxnSpPr>
            <a:cxnSpLocks/>
          </p:cNvCxnSpPr>
          <p:nvPr/>
        </p:nvCxnSpPr>
        <p:spPr>
          <a:xfrm>
            <a:off x="7305440" y="824668"/>
            <a:ext cx="3305410" cy="326155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6281697-730F-4ED1-9399-460E2526DFE1}"/>
              </a:ext>
            </a:extLst>
          </p:cNvPr>
          <p:cNvSpPr txBox="1"/>
          <p:nvPr/>
        </p:nvSpPr>
        <p:spPr>
          <a:xfrm>
            <a:off x="399885" y="980338"/>
            <a:ext cx="7356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Blue tube in the way of a gantry cart ?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A4272AC-DAAF-4BD1-AFF1-74A23E269BD4}"/>
              </a:ext>
            </a:extLst>
          </p:cNvPr>
          <p:cNvCxnSpPr>
            <a:cxnSpLocks/>
          </p:cNvCxnSpPr>
          <p:nvPr/>
        </p:nvCxnSpPr>
        <p:spPr>
          <a:xfrm>
            <a:off x="2571724" y="1442003"/>
            <a:ext cx="1653713" cy="2043659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906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8766D8-7303-4601-E3F1-9D9D604260FD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87897" y="2505341"/>
            <a:ext cx="10592075" cy="3052526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443863-5507-3FA0-42B5-E18CCC94F627}"/>
              </a:ext>
            </a:extLst>
          </p:cNvPr>
          <p:cNvSpPr/>
          <p:nvPr/>
        </p:nvSpPr>
        <p:spPr>
          <a:xfrm>
            <a:off x="10301681" y="292775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8E4571-5923-D76E-127A-72DCFC01453F}"/>
              </a:ext>
            </a:extLst>
          </p:cNvPr>
          <p:cNvSpPr/>
          <p:nvPr/>
        </p:nvSpPr>
        <p:spPr>
          <a:xfrm>
            <a:off x="10301681" y="399944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B47BA-16A8-CFE8-B944-70F9A2931345}"/>
              </a:ext>
            </a:extLst>
          </p:cNvPr>
          <p:cNvSpPr/>
          <p:nvPr/>
        </p:nvSpPr>
        <p:spPr>
          <a:xfrm>
            <a:off x="8892330" y="2929156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EE32B-62A9-0AE1-021A-3EEBD1F4F662}"/>
              </a:ext>
            </a:extLst>
          </p:cNvPr>
          <p:cNvSpPr/>
          <p:nvPr/>
        </p:nvSpPr>
        <p:spPr>
          <a:xfrm>
            <a:off x="8892330" y="4000845"/>
            <a:ext cx="1410748" cy="1082180"/>
          </a:xfrm>
          <a:prstGeom prst="rect">
            <a:avLst/>
          </a:prstGeom>
          <a:solidFill>
            <a:srgbClr val="00FF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903F6-E420-1A75-CDB0-9CC13F529E1F}"/>
              </a:ext>
            </a:extLst>
          </p:cNvPr>
          <p:cNvSpPr/>
          <p:nvPr/>
        </p:nvSpPr>
        <p:spPr>
          <a:xfrm>
            <a:off x="7484376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DEDC4-E5AB-B335-A596-E89848DD98BA}"/>
              </a:ext>
            </a:extLst>
          </p:cNvPr>
          <p:cNvSpPr/>
          <p:nvPr/>
        </p:nvSpPr>
        <p:spPr>
          <a:xfrm>
            <a:off x="7484376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B8F674-389C-F2A1-A1B3-2A7AD9B69FAE}"/>
              </a:ext>
            </a:extLst>
          </p:cNvPr>
          <p:cNvSpPr/>
          <p:nvPr/>
        </p:nvSpPr>
        <p:spPr>
          <a:xfrm>
            <a:off x="6075024" y="2922165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054E41-EF77-F7CD-DCD8-E451CC76173B}"/>
              </a:ext>
            </a:extLst>
          </p:cNvPr>
          <p:cNvSpPr/>
          <p:nvPr/>
        </p:nvSpPr>
        <p:spPr>
          <a:xfrm>
            <a:off x="6075024" y="3993854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0B89C2-0707-325B-263C-04DD9BCBFAB8}"/>
              </a:ext>
            </a:extLst>
          </p:cNvPr>
          <p:cNvSpPr/>
          <p:nvPr/>
        </p:nvSpPr>
        <p:spPr>
          <a:xfrm>
            <a:off x="4667070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E86C07-3373-F5B5-DBFE-1AC204138AB3}"/>
              </a:ext>
            </a:extLst>
          </p:cNvPr>
          <p:cNvSpPr/>
          <p:nvPr/>
        </p:nvSpPr>
        <p:spPr>
          <a:xfrm>
            <a:off x="4667070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B97340-A254-C51A-627D-39FCB6C18D26}"/>
              </a:ext>
            </a:extLst>
          </p:cNvPr>
          <p:cNvSpPr/>
          <p:nvPr/>
        </p:nvSpPr>
        <p:spPr>
          <a:xfrm>
            <a:off x="3257718" y="2923563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5090E7-15FA-19E7-CF40-1771727ACB58}"/>
              </a:ext>
            </a:extLst>
          </p:cNvPr>
          <p:cNvSpPr/>
          <p:nvPr/>
        </p:nvSpPr>
        <p:spPr>
          <a:xfrm>
            <a:off x="3257718" y="399525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9FEABA-375D-76E0-47DF-92575E9F458E}"/>
              </a:ext>
            </a:extLst>
          </p:cNvPr>
          <p:cNvSpPr/>
          <p:nvPr/>
        </p:nvSpPr>
        <p:spPr>
          <a:xfrm>
            <a:off x="1849764" y="2916572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281144-7FB0-AD63-AC97-8B911BCCF54F}"/>
              </a:ext>
            </a:extLst>
          </p:cNvPr>
          <p:cNvSpPr/>
          <p:nvPr/>
        </p:nvSpPr>
        <p:spPr>
          <a:xfrm>
            <a:off x="1849764" y="3988261"/>
            <a:ext cx="1410748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EF7F23-11C2-C03B-9D5F-99DFCEF36C81}"/>
              </a:ext>
            </a:extLst>
          </p:cNvPr>
          <p:cNvSpPr/>
          <p:nvPr/>
        </p:nvSpPr>
        <p:spPr>
          <a:xfrm>
            <a:off x="1381384" y="2915878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153C11-A856-276B-47DC-388B961E63AB}"/>
              </a:ext>
            </a:extLst>
          </p:cNvPr>
          <p:cNvSpPr/>
          <p:nvPr/>
        </p:nvSpPr>
        <p:spPr>
          <a:xfrm>
            <a:off x="1381384" y="3987567"/>
            <a:ext cx="461394" cy="1082180"/>
          </a:xfrm>
          <a:prstGeom prst="rect">
            <a:avLst/>
          </a:prstGeom>
          <a:solidFill>
            <a:srgbClr val="FF0066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1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E1F1-719A-251A-D646-2934EDB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CRP-SST-04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CB60E-8817-00FD-B047-33A11B17114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Nicholas Joniak | FD2 CRP-SST Lift Beam Clearances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C4678-432D-7A16-1F69-C9C96A8BF3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C46F41E1-E64A-2CED-21B7-A4EE413CF473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609600" y="1581811"/>
            <a:ext cx="5332413" cy="4159515"/>
          </a:xfrm>
        </p:spPr>
      </p:pic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BF8F4C55-5EF0-AF99-E557-EA4A941720B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6335713" y="1753695"/>
            <a:ext cx="5330825" cy="381574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C1266-99B2-7A75-ACEE-81A1F28907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06/05/2024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48541B-B9D9-482F-9015-E3892AE6616D}"/>
              </a:ext>
            </a:extLst>
          </p:cNvPr>
          <p:cNvSpPr txBox="1"/>
          <p:nvPr/>
        </p:nvSpPr>
        <p:spPr>
          <a:xfrm>
            <a:off x="4225436" y="311447"/>
            <a:ext cx="7356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Proximity with cables tray to be checked (interference !)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904AC4B-4C56-404C-8B31-92DC8AC12791}"/>
              </a:ext>
            </a:extLst>
          </p:cNvPr>
          <p:cNvCxnSpPr>
            <a:cxnSpLocks/>
          </p:cNvCxnSpPr>
          <p:nvPr/>
        </p:nvCxnSpPr>
        <p:spPr>
          <a:xfrm flipH="1">
            <a:off x="4478215" y="773112"/>
            <a:ext cx="2206191" cy="1627188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10E0CD4-95E6-40D0-B80C-26CF591CF7D4}"/>
              </a:ext>
            </a:extLst>
          </p:cNvPr>
          <p:cNvCxnSpPr>
            <a:cxnSpLocks/>
          </p:cNvCxnSpPr>
          <p:nvPr/>
        </p:nvCxnSpPr>
        <p:spPr>
          <a:xfrm>
            <a:off x="7305440" y="824668"/>
            <a:ext cx="314560" cy="2728157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70C6910-B921-4AEC-8332-5CF086D5C8EE}"/>
              </a:ext>
            </a:extLst>
          </p:cNvPr>
          <p:cNvCxnSpPr>
            <a:cxnSpLocks/>
          </p:cNvCxnSpPr>
          <p:nvPr/>
        </p:nvCxnSpPr>
        <p:spPr>
          <a:xfrm>
            <a:off x="7650722" y="834706"/>
            <a:ext cx="1683778" cy="1565594"/>
          </a:xfrm>
          <a:prstGeom prst="straightConnector1">
            <a:avLst/>
          </a:prstGeom>
          <a:ln w="3175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200516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F7AD970E-33F6-4BB5-BE93-88F3198B23E1}" vid="{F8D1F77D-EA77-4C8F-A1ED-3E6959A1F485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F7AD970E-33F6-4BB5-BE93-88F3198B23E1}" vid="{9584D25D-E051-430D-80D0-005FE882A34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136C6823184499040EF32FECB2863" ma:contentTypeVersion="14" ma:contentTypeDescription="Create a new document." ma:contentTypeScope="" ma:versionID="45e09b5f4f65b0de7870b91664cffb53">
  <xsd:schema xmlns:xsd="http://www.w3.org/2001/XMLSchema" xmlns:xs="http://www.w3.org/2001/XMLSchema" xmlns:p="http://schemas.microsoft.com/office/2006/metadata/properties" xmlns:ns1="http://schemas.microsoft.com/sharepoint/v3" xmlns:ns3="217384e2-1cc7-462a-88d5-a9f0c79de128" xmlns:ns4="47630a84-84bd-4c0e-8a4d-0e925dfde686" targetNamespace="http://schemas.microsoft.com/office/2006/metadata/properties" ma:root="true" ma:fieldsID="63698318d5d16a60d43227dcd190ee97" ns1:_="" ns3:_="" ns4:_="">
    <xsd:import namespace="http://schemas.microsoft.com/sharepoint/v3"/>
    <xsd:import namespace="217384e2-1cc7-462a-88d5-a9f0c79de128"/>
    <xsd:import namespace="47630a84-84bd-4c0e-8a4d-0e925dfde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84e2-1cc7-462a-88d5-a9f0c79de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0a84-84bd-4c0e-8a4d-0e925dfde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1AB8FB-521F-436B-8DB8-AF19661E6E7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60DF910D-0AE3-4CFE-AB1B-63FDC695CED4}">
  <ds:schemaRefs>
    <ds:schemaRef ds:uri="217384e2-1cc7-462a-88d5-a9f0c79de128"/>
    <ds:schemaRef ds:uri="47630a84-84bd-4c0e-8a4d-0e925dfde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Joniak-Engineering_Update_220907</Template>
  <TotalTime>8857</TotalTime>
  <Words>513</Words>
  <Application>Microsoft Macintosh PowerPoint</Application>
  <PresentationFormat>Widescreen</PresentationFormat>
  <Paragraphs>148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FD2 CRP-SST Lift Beam Clearances</vt:lpstr>
      <vt:lpstr>CRP-SST-01</vt:lpstr>
      <vt:lpstr>CRP-SST-01</vt:lpstr>
      <vt:lpstr>CRP-SST-02</vt:lpstr>
      <vt:lpstr>CRP-SST-02</vt:lpstr>
      <vt:lpstr>CRP-SST-03</vt:lpstr>
      <vt:lpstr>CRP-SST-03</vt:lpstr>
      <vt:lpstr>CRP-SST-04</vt:lpstr>
      <vt:lpstr>CRP-SST-04</vt:lpstr>
      <vt:lpstr>CRP-SST-05</vt:lpstr>
      <vt:lpstr>CRP-SST-05</vt:lpstr>
      <vt:lpstr>CRP-SST-06</vt:lpstr>
      <vt:lpstr>CRP-SST-06</vt:lpstr>
      <vt:lpstr>CRP-SST-07</vt:lpstr>
      <vt:lpstr>CRP-SST-07</vt:lpstr>
      <vt:lpstr>CRP-SST-08</vt:lpstr>
      <vt:lpstr>CRP-SST-08</vt:lpstr>
      <vt:lpstr>CRP-SST-09</vt:lpstr>
      <vt:lpstr>CRP-SST-09</vt:lpstr>
      <vt:lpstr>CRP-SST-10</vt:lpstr>
      <vt:lpstr>CRP-SST-10</vt:lpstr>
      <vt:lpstr>CRP-SST-11</vt:lpstr>
      <vt:lpstr>CRP-SST-11</vt:lpstr>
      <vt:lpstr>CRP-SST-12</vt:lpstr>
      <vt:lpstr>CRP-SST-12</vt:lpstr>
      <vt:lpstr>CRP-SST-13</vt:lpstr>
      <vt:lpstr>CRP-SST-13</vt:lpstr>
      <vt:lpstr>CRP-SST-14</vt:lpstr>
      <vt:lpstr>CRP-SST-14</vt:lpstr>
      <vt:lpstr>CRP-SST-15</vt:lpstr>
      <vt:lpstr>CRP-SST-15</vt:lpstr>
      <vt:lpstr>CRP-SST-16</vt:lpstr>
      <vt:lpstr>CRP-SST-16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FD2 Installation Engineering Update</dc:title>
  <dc:creator>Joniak, Nicholas</dc:creator>
  <cp:lastModifiedBy>Stewart, James</cp:lastModifiedBy>
  <cp:revision>72</cp:revision>
  <cp:lastPrinted>2015-05-22T11:54:13Z</cp:lastPrinted>
  <dcterms:created xsi:type="dcterms:W3CDTF">2022-09-06T17:41:43Z</dcterms:created>
  <dcterms:modified xsi:type="dcterms:W3CDTF">2024-12-03T18:05:33Z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0x010100FDE136C6823184499040EF32FECB2863</vt:lpwstr>
  </property>
</Properties>
</file>