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107" r:id="rId2"/>
    <p:sldId id="2111" r:id="rId3"/>
    <p:sldId id="2109" r:id="rId4"/>
    <p:sldId id="2117" r:id="rId5"/>
    <p:sldId id="2119" r:id="rId6"/>
    <p:sldId id="2115"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866C10-7D11-4643-9B4D-E03CF9AF87D0}" v="24" dt="2024-12-03T18:08:05.7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825" autoAdjust="0"/>
    <p:restoredTop sz="85897" autoAdjust="0"/>
  </p:normalViewPr>
  <p:slideViewPr>
    <p:cSldViewPr snapToGrid="0">
      <p:cViewPr varScale="1">
        <p:scale>
          <a:sx n="54" d="100"/>
          <a:sy n="54" d="100"/>
        </p:scale>
        <p:origin x="54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rdan Thomas" userId="8c92c2acafed4712" providerId="LiveId" clId="{8E866C10-7D11-4643-9B4D-E03CF9AF87D0}"/>
    <pc:docChg chg="custSel addSld delSld modSld sldOrd">
      <pc:chgData name="Jordan Thomas" userId="8c92c2acafed4712" providerId="LiveId" clId="{8E866C10-7D11-4643-9B4D-E03CF9AF87D0}" dt="2024-12-03T18:11:15.941" v="1219" actId="114"/>
      <pc:docMkLst>
        <pc:docMk/>
      </pc:docMkLst>
      <pc:sldChg chg="del">
        <pc:chgData name="Jordan Thomas" userId="8c92c2acafed4712" providerId="LiveId" clId="{8E866C10-7D11-4643-9B4D-E03CF9AF87D0}" dt="2024-12-03T16:33:09.603" v="0" actId="47"/>
        <pc:sldMkLst>
          <pc:docMk/>
          <pc:sldMk cId="518373037" sldId="256"/>
        </pc:sldMkLst>
      </pc:sldChg>
      <pc:sldChg chg="modSp mod">
        <pc:chgData name="Jordan Thomas" userId="8c92c2acafed4712" providerId="LiveId" clId="{8E866C10-7D11-4643-9B4D-E03CF9AF87D0}" dt="2024-12-03T17:55:07.322" v="358" actId="20577"/>
        <pc:sldMkLst>
          <pc:docMk/>
          <pc:sldMk cId="648343217" sldId="2107"/>
        </pc:sldMkLst>
        <pc:spChg chg="mod">
          <ac:chgData name="Jordan Thomas" userId="8c92c2acafed4712" providerId="LiveId" clId="{8E866C10-7D11-4643-9B4D-E03CF9AF87D0}" dt="2024-12-03T17:55:07.322" v="358" actId="20577"/>
          <ac:spMkLst>
            <pc:docMk/>
            <pc:sldMk cId="648343217" sldId="2107"/>
            <ac:spMk id="604" creationId="{00000000-0000-0000-0000-000000000000}"/>
          </ac:spMkLst>
        </pc:spChg>
      </pc:sldChg>
      <pc:sldChg chg="del">
        <pc:chgData name="Jordan Thomas" userId="8c92c2acafed4712" providerId="LiveId" clId="{8E866C10-7D11-4643-9B4D-E03CF9AF87D0}" dt="2024-12-03T16:33:13.523" v="1" actId="47"/>
        <pc:sldMkLst>
          <pc:docMk/>
          <pc:sldMk cId="1254766052" sldId="2108"/>
        </pc:sldMkLst>
      </pc:sldChg>
      <pc:sldChg chg="addSp modSp mod">
        <pc:chgData name="Jordan Thomas" userId="8c92c2acafed4712" providerId="LiveId" clId="{8E866C10-7D11-4643-9B4D-E03CF9AF87D0}" dt="2024-12-03T18:08:10.356" v="1122" actId="1076"/>
        <pc:sldMkLst>
          <pc:docMk/>
          <pc:sldMk cId="3428002192" sldId="2109"/>
        </pc:sldMkLst>
        <pc:spChg chg="mod">
          <ac:chgData name="Jordan Thomas" userId="8c92c2acafed4712" providerId="LiveId" clId="{8E866C10-7D11-4643-9B4D-E03CF9AF87D0}" dt="2024-12-03T18:07:20.533" v="1113" actId="1076"/>
          <ac:spMkLst>
            <pc:docMk/>
            <pc:sldMk cId="3428002192" sldId="2109"/>
            <ac:spMk id="2" creationId="{F5920FEE-050B-9B2B-FD1C-E22D6AC690FF}"/>
          </ac:spMkLst>
        </pc:spChg>
        <pc:spChg chg="add mod">
          <ac:chgData name="Jordan Thomas" userId="8c92c2acafed4712" providerId="LiveId" clId="{8E866C10-7D11-4643-9B4D-E03CF9AF87D0}" dt="2024-12-03T18:07:25.904" v="1115" actId="14100"/>
          <ac:spMkLst>
            <pc:docMk/>
            <pc:sldMk cId="3428002192" sldId="2109"/>
            <ac:spMk id="13" creationId="{D082D979-D7E6-7D1A-5731-74C3CF1D7EE7}"/>
          </ac:spMkLst>
        </pc:spChg>
        <pc:spChg chg="mod">
          <ac:chgData name="Jordan Thomas" userId="8c92c2acafed4712" providerId="LiveId" clId="{8E866C10-7D11-4643-9B4D-E03CF9AF87D0}" dt="2024-12-03T18:06:35.910" v="1095" actId="20577"/>
          <ac:spMkLst>
            <pc:docMk/>
            <pc:sldMk cId="3428002192" sldId="2109"/>
            <ac:spMk id="604" creationId="{2EAD33E8-279F-A42E-6045-54F29B7915B5}"/>
          </ac:spMkLst>
        </pc:spChg>
        <pc:picChg chg="add mod modCrop">
          <ac:chgData name="Jordan Thomas" userId="8c92c2acafed4712" providerId="LiveId" clId="{8E866C10-7D11-4643-9B4D-E03CF9AF87D0}" dt="2024-12-03T18:07:28.768" v="1116" actId="1076"/>
          <ac:picMkLst>
            <pc:docMk/>
            <pc:sldMk cId="3428002192" sldId="2109"/>
            <ac:picMk id="3" creationId="{E3C5EAB7-7E5B-CDDD-B209-B5AF9607FADE}"/>
          </ac:picMkLst>
        </pc:picChg>
        <pc:picChg chg="mod">
          <ac:chgData name="Jordan Thomas" userId="8c92c2acafed4712" providerId="LiveId" clId="{8E866C10-7D11-4643-9B4D-E03CF9AF87D0}" dt="2024-12-03T18:06:05.303" v="1060" actId="1076"/>
          <ac:picMkLst>
            <pc:docMk/>
            <pc:sldMk cId="3428002192" sldId="2109"/>
            <ac:picMk id="4" creationId="{C939049A-CF97-060E-336B-DF86DF4E8689}"/>
          </ac:picMkLst>
        </pc:picChg>
        <pc:picChg chg="mod">
          <ac:chgData name="Jordan Thomas" userId="8c92c2acafed4712" providerId="LiveId" clId="{8E866C10-7D11-4643-9B4D-E03CF9AF87D0}" dt="2024-12-03T18:06:05.303" v="1060" actId="1076"/>
          <ac:picMkLst>
            <pc:docMk/>
            <pc:sldMk cId="3428002192" sldId="2109"/>
            <ac:picMk id="6" creationId="{31C604BD-EBBE-4198-74DE-8F1B624FCDFB}"/>
          </ac:picMkLst>
        </pc:picChg>
        <pc:picChg chg="mod">
          <ac:chgData name="Jordan Thomas" userId="8c92c2acafed4712" providerId="LiveId" clId="{8E866C10-7D11-4643-9B4D-E03CF9AF87D0}" dt="2024-12-03T18:06:05.303" v="1060" actId="1076"/>
          <ac:picMkLst>
            <pc:docMk/>
            <pc:sldMk cId="3428002192" sldId="2109"/>
            <ac:picMk id="8" creationId="{C7873590-16E5-B275-08E0-2A277C8DF5A2}"/>
          </ac:picMkLst>
        </pc:picChg>
        <pc:picChg chg="mod">
          <ac:chgData name="Jordan Thomas" userId="8c92c2acafed4712" providerId="LiveId" clId="{8E866C10-7D11-4643-9B4D-E03CF9AF87D0}" dt="2024-12-03T18:06:05.303" v="1060" actId="1076"/>
          <ac:picMkLst>
            <pc:docMk/>
            <pc:sldMk cId="3428002192" sldId="2109"/>
            <ac:picMk id="10" creationId="{DC58CFDF-AC33-0250-F0AD-D1D1EA456D02}"/>
          </ac:picMkLst>
        </pc:picChg>
        <pc:cxnChg chg="add mod">
          <ac:chgData name="Jordan Thomas" userId="8c92c2acafed4712" providerId="LiveId" clId="{8E866C10-7D11-4643-9B4D-E03CF9AF87D0}" dt="2024-12-03T18:07:34.121" v="1118" actId="14100"/>
          <ac:cxnSpMkLst>
            <pc:docMk/>
            <pc:sldMk cId="3428002192" sldId="2109"/>
            <ac:cxnSpMk id="7" creationId="{9FDA6950-F683-DB6F-EBF7-64046C86ED38}"/>
          </ac:cxnSpMkLst>
        </pc:cxnChg>
        <pc:cxnChg chg="mod">
          <ac:chgData name="Jordan Thomas" userId="8c92c2acafed4712" providerId="LiveId" clId="{8E866C10-7D11-4643-9B4D-E03CF9AF87D0}" dt="2024-12-03T18:06:40.943" v="1097" actId="1076"/>
          <ac:cxnSpMkLst>
            <pc:docMk/>
            <pc:sldMk cId="3428002192" sldId="2109"/>
            <ac:cxnSpMk id="12" creationId="{2EF5F313-E1CD-9060-388C-C67A85545B8B}"/>
          </ac:cxnSpMkLst>
        </pc:cxnChg>
        <pc:cxnChg chg="add">
          <ac:chgData name="Jordan Thomas" userId="8c92c2acafed4712" providerId="LiveId" clId="{8E866C10-7D11-4643-9B4D-E03CF9AF87D0}" dt="2024-12-03T18:08:05.022" v="1119" actId="11529"/>
          <ac:cxnSpMkLst>
            <pc:docMk/>
            <pc:sldMk cId="3428002192" sldId="2109"/>
            <ac:cxnSpMk id="16" creationId="{0E561FAA-A2F9-EA1C-0DB8-3CAD65D32AE3}"/>
          </ac:cxnSpMkLst>
        </pc:cxnChg>
        <pc:cxnChg chg="add mod">
          <ac:chgData name="Jordan Thomas" userId="8c92c2acafed4712" providerId="LiveId" clId="{8E866C10-7D11-4643-9B4D-E03CF9AF87D0}" dt="2024-12-03T18:08:10.356" v="1122" actId="1076"/>
          <ac:cxnSpMkLst>
            <pc:docMk/>
            <pc:sldMk cId="3428002192" sldId="2109"/>
            <ac:cxnSpMk id="17" creationId="{187D0F2D-57AF-0FAD-430D-EEDD382D31C0}"/>
          </ac:cxnSpMkLst>
        </pc:cxnChg>
        <pc:cxnChg chg="mod">
          <ac:chgData name="Jordan Thomas" userId="8c92c2acafed4712" providerId="LiveId" clId="{8E866C10-7D11-4643-9B4D-E03CF9AF87D0}" dt="2024-12-03T18:06:24.854" v="1070" actId="1076"/>
          <ac:cxnSpMkLst>
            <pc:docMk/>
            <pc:sldMk cId="3428002192" sldId="2109"/>
            <ac:cxnSpMk id="603" creationId="{E1397C34-4153-99AC-B255-205C46B683E3}"/>
          </ac:cxnSpMkLst>
        </pc:cxnChg>
      </pc:sldChg>
      <pc:sldChg chg="del">
        <pc:chgData name="Jordan Thomas" userId="8c92c2acafed4712" providerId="LiveId" clId="{8E866C10-7D11-4643-9B4D-E03CF9AF87D0}" dt="2024-12-03T16:45:18.660" v="45" actId="47"/>
        <pc:sldMkLst>
          <pc:docMk/>
          <pc:sldMk cId="1991306039" sldId="2110"/>
        </pc:sldMkLst>
      </pc:sldChg>
      <pc:sldChg chg="addSp delSp modSp mod ord">
        <pc:chgData name="Jordan Thomas" userId="8c92c2acafed4712" providerId="LiveId" clId="{8E866C10-7D11-4643-9B4D-E03CF9AF87D0}" dt="2024-12-03T18:11:15.941" v="1219" actId="114"/>
        <pc:sldMkLst>
          <pc:docMk/>
          <pc:sldMk cId="2722507557" sldId="2111"/>
        </pc:sldMkLst>
        <pc:spChg chg="mod">
          <ac:chgData name="Jordan Thomas" userId="8c92c2acafed4712" providerId="LiveId" clId="{8E866C10-7D11-4643-9B4D-E03CF9AF87D0}" dt="2024-12-03T16:54:41.204" v="187" actId="20577"/>
          <ac:spMkLst>
            <pc:docMk/>
            <pc:sldMk cId="2722507557" sldId="2111"/>
            <ac:spMk id="4" creationId="{EC5743B5-4DC3-3EE1-3766-3FA734FD3C81}"/>
          </ac:spMkLst>
        </pc:spChg>
        <pc:spChg chg="mod">
          <ac:chgData name="Jordan Thomas" userId="8c92c2acafed4712" providerId="LiveId" clId="{8E866C10-7D11-4643-9B4D-E03CF9AF87D0}" dt="2024-12-03T16:43:41.330" v="12"/>
          <ac:spMkLst>
            <pc:docMk/>
            <pc:sldMk cId="2722507557" sldId="2111"/>
            <ac:spMk id="8" creationId="{9DAEBFD4-6450-5306-2D4C-2B1109557B83}"/>
          </ac:spMkLst>
        </pc:spChg>
        <pc:spChg chg="mod">
          <ac:chgData name="Jordan Thomas" userId="8c92c2acafed4712" providerId="LiveId" clId="{8E866C10-7D11-4643-9B4D-E03CF9AF87D0}" dt="2024-12-03T18:05:12.531" v="1058" actId="207"/>
          <ac:spMkLst>
            <pc:docMk/>
            <pc:sldMk cId="2722507557" sldId="2111"/>
            <ac:spMk id="9" creationId="{4A42589C-EE51-75EB-F9BC-1BAD5C4AD237}"/>
          </ac:spMkLst>
        </pc:spChg>
        <pc:spChg chg="mod">
          <ac:chgData name="Jordan Thomas" userId="8c92c2acafed4712" providerId="LiveId" clId="{8E866C10-7D11-4643-9B4D-E03CF9AF87D0}" dt="2024-12-03T16:43:41.330" v="12"/>
          <ac:spMkLst>
            <pc:docMk/>
            <pc:sldMk cId="2722507557" sldId="2111"/>
            <ac:spMk id="15" creationId="{199E4047-4511-9B00-2266-5042B54B0E4D}"/>
          </ac:spMkLst>
        </pc:spChg>
        <pc:spChg chg="mod">
          <ac:chgData name="Jordan Thomas" userId="8c92c2acafed4712" providerId="LiveId" clId="{8E866C10-7D11-4643-9B4D-E03CF9AF87D0}" dt="2024-12-03T16:43:41.330" v="12"/>
          <ac:spMkLst>
            <pc:docMk/>
            <pc:sldMk cId="2722507557" sldId="2111"/>
            <ac:spMk id="16" creationId="{8ABD6233-DA8A-E55C-732D-5D006AEF9F66}"/>
          </ac:spMkLst>
        </pc:spChg>
        <pc:spChg chg="mod">
          <ac:chgData name="Jordan Thomas" userId="8c92c2acafed4712" providerId="LiveId" clId="{8E866C10-7D11-4643-9B4D-E03CF9AF87D0}" dt="2024-12-03T16:43:41.330" v="12"/>
          <ac:spMkLst>
            <pc:docMk/>
            <pc:sldMk cId="2722507557" sldId="2111"/>
            <ac:spMk id="17" creationId="{802AC6F8-93F0-D05C-B6FF-048C493A1DDE}"/>
          </ac:spMkLst>
        </pc:spChg>
        <pc:spChg chg="add mod">
          <ac:chgData name="Jordan Thomas" userId="8c92c2acafed4712" providerId="LiveId" clId="{8E866C10-7D11-4643-9B4D-E03CF9AF87D0}" dt="2024-12-03T18:11:15.941" v="1219" actId="114"/>
          <ac:spMkLst>
            <pc:docMk/>
            <pc:sldMk cId="2722507557" sldId="2111"/>
            <ac:spMk id="20" creationId="{67D41080-4D56-EA83-FD7C-10093D6A3E55}"/>
          </ac:spMkLst>
        </pc:spChg>
        <pc:spChg chg="mod">
          <ac:chgData name="Jordan Thomas" userId="8c92c2acafed4712" providerId="LiveId" clId="{8E866C10-7D11-4643-9B4D-E03CF9AF87D0}" dt="2024-12-03T18:10:46.806" v="1216" actId="20577"/>
          <ac:spMkLst>
            <pc:docMk/>
            <pc:sldMk cId="2722507557" sldId="2111"/>
            <ac:spMk id="604" creationId="{F842AE1B-F7E5-A51E-99FA-D88D3369C45F}"/>
          </ac:spMkLst>
        </pc:spChg>
        <pc:grpChg chg="add mod">
          <ac:chgData name="Jordan Thomas" userId="8c92c2acafed4712" providerId="LiveId" clId="{8E866C10-7D11-4643-9B4D-E03CF9AF87D0}" dt="2024-12-03T16:44:03.731" v="21" actId="1076"/>
          <ac:grpSpMkLst>
            <pc:docMk/>
            <pc:sldMk cId="2722507557" sldId="2111"/>
            <ac:grpSpMk id="6" creationId="{1A11C60B-627B-D8E8-D245-2283859550A7}"/>
          </ac:grpSpMkLst>
        </pc:grpChg>
        <pc:picChg chg="del mod">
          <ac:chgData name="Jordan Thomas" userId="8c92c2acafed4712" providerId="LiveId" clId="{8E866C10-7D11-4643-9B4D-E03CF9AF87D0}" dt="2024-12-03T16:42:01.745" v="8" actId="478"/>
          <ac:picMkLst>
            <pc:docMk/>
            <pc:sldMk cId="2722507557" sldId="2111"/>
            <ac:picMk id="3" creationId="{9A3D5DA5-80D2-9726-090A-0CBAE78FFFFC}"/>
          </ac:picMkLst>
        </pc:picChg>
        <pc:picChg chg="add mod">
          <ac:chgData name="Jordan Thomas" userId="8c92c2acafed4712" providerId="LiveId" clId="{8E866C10-7D11-4643-9B4D-E03CF9AF87D0}" dt="2024-12-03T16:44:00.813" v="20" actId="1076"/>
          <ac:picMkLst>
            <pc:docMk/>
            <pc:sldMk cId="2722507557" sldId="2111"/>
            <ac:picMk id="5" creationId="{8DB901EC-1623-7BA7-95D5-48896227CB09}"/>
          </ac:picMkLst>
        </pc:picChg>
        <pc:picChg chg="mod">
          <ac:chgData name="Jordan Thomas" userId="8c92c2acafed4712" providerId="LiveId" clId="{8E866C10-7D11-4643-9B4D-E03CF9AF87D0}" dt="2024-12-03T16:43:41.330" v="12"/>
          <ac:picMkLst>
            <pc:docMk/>
            <pc:sldMk cId="2722507557" sldId="2111"/>
            <ac:picMk id="7" creationId="{8DA3BEB3-AA05-405E-AFF0-2F0BC0AC805F}"/>
          </ac:picMkLst>
        </pc:picChg>
        <pc:picChg chg="mod">
          <ac:chgData name="Jordan Thomas" userId="8c92c2acafed4712" providerId="LiveId" clId="{8E866C10-7D11-4643-9B4D-E03CF9AF87D0}" dt="2024-12-03T16:43:41.330" v="12"/>
          <ac:picMkLst>
            <pc:docMk/>
            <pc:sldMk cId="2722507557" sldId="2111"/>
            <ac:picMk id="10" creationId="{770532EB-099C-7B8B-90B2-C7B7677576B6}"/>
          </ac:picMkLst>
        </pc:picChg>
        <pc:picChg chg="mod">
          <ac:chgData name="Jordan Thomas" userId="8c92c2acafed4712" providerId="LiveId" clId="{8E866C10-7D11-4643-9B4D-E03CF9AF87D0}" dt="2024-12-03T16:43:41.330" v="12"/>
          <ac:picMkLst>
            <pc:docMk/>
            <pc:sldMk cId="2722507557" sldId="2111"/>
            <ac:picMk id="11" creationId="{A9FFEF43-EDE5-CE61-6013-7A2BFB587C85}"/>
          </ac:picMkLst>
        </pc:picChg>
        <pc:picChg chg="mod">
          <ac:chgData name="Jordan Thomas" userId="8c92c2acafed4712" providerId="LiveId" clId="{8E866C10-7D11-4643-9B4D-E03CF9AF87D0}" dt="2024-12-03T16:43:41.330" v="12"/>
          <ac:picMkLst>
            <pc:docMk/>
            <pc:sldMk cId="2722507557" sldId="2111"/>
            <ac:picMk id="12" creationId="{718CA6BB-6D37-DEF5-81BC-7C94F442907F}"/>
          </ac:picMkLst>
        </pc:picChg>
        <pc:picChg chg="mod">
          <ac:chgData name="Jordan Thomas" userId="8c92c2acafed4712" providerId="LiveId" clId="{8E866C10-7D11-4643-9B4D-E03CF9AF87D0}" dt="2024-12-03T16:43:41.330" v="12"/>
          <ac:picMkLst>
            <pc:docMk/>
            <pc:sldMk cId="2722507557" sldId="2111"/>
            <ac:picMk id="13" creationId="{21109CFC-DF3E-58E6-960E-35144B6CA366}"/>
          </ac:picMkLst>
        </pc:picChg>
        <pc:picChg chg="mod">
          <ac:chgData name="Jordan Thomas" userId="8c92c2acafed4712" providerId="LiveId" clId="{8E866C10-7D11-4643-9B4D-E03CF9AF87D0}" dt="2024-12-03T16:43:41.330" v="12"/>
          <ac:picMkLst>
            <pc:docMk/>
            <pc:sldMk cId="2722507557" sldId="2111"/>
            <ac:picMk id="14" creationId="{5887B206-61CF-9930-1184-D1CF8DD2ECF6}"/>
          </ac:picMkLst>
        </pc:picChg>
        <pc:picChg chg="add mod">
          <ac:chgData name="Jordan Thomas" userId="8c92c2acafed4712" providerId="LiveId" clId="{8E866C10-7D11-4643-9B4D-E03CF9AF87D0}" dt="2024-12-03T17:55:40.122" v="369" actId="14100"/>
          <ac:picMkLst>
            <pc:docMk/>
            <pc:sldMk cId="2722507557" sldId="2111"/>
            <ac:picMk id="21" creationId="{88BFC558-8E3A-B49E-A9A1-FB0A2A0E759C}"/>
          </ac:picMkLst>
        </pc:picChg>
        <pc:cxnChg chg="add mod">
          <ac:chgData name="Jordan Thomas" userId="8c92c2acafed4712" providerId="LiveId" clId="{8E866C10-7D11-4643-9B4D-E03CF9AF87D0}" dt="2024-12-03T18:11:04.927" v="1218" actId="208"/>
          <ac:cxnSpMkLst>
            <pc:docMk/>
            <pc:sldMk cId="2722507557" sldId="2111"/>
            <ac:cxnSpMk id="3" creationId="{E3E62D2B-42CC-0D97-340C-063E746C2325}"/>
          </ac:cxnSpMkLst>
        </pc:cxnChg>
        <pc:cxnChg chg="add">
          <ac:chgData name="Jordan Thomas" userId="8c92c2acafed4712" providerId="LiveId" clId="{8E866C10-7D11-4643-9B4D-E03CF9AF87D0}" dt="2024-12-03T17:51:00.694" v="195" actId="11529"/>
          <ac:cxnSpMkLst>
            <pc:docMk/>
            <pc:sldMk cId="2722507557" sldId="2111"/>
            <ac:cxnSpMk id="19" creationId="{89A27D18-D322-E445-D245-70810BA39212}"/>
          </ac:cxnSpMkLst>
        </pc:cxnChg>
      </pc:sldChg>
      <pc:sldChg chg="modSp del mod">
        <pc:chgData name="Jordan Thomas" userId="8c92c2acafed4712" providerId="LiveId" clId="{8E866C10-7D11-4643-9B4D-E03CF9AF87D0}" dt="2024-12-03T16:53:28.639" v="112" actId="47"/>
        <pc:sldMkLst>
          <pc:docMk/>
          <pc:sldMk cId="2109922909" sldId="2112"/>
        </pc:sldMkLst>
        <pc:spChg chg="mod">
          <ac:chgData name="Jordan Thomas" userId="8c92c2acafed4712" providerId="LiveId" clId="{8E866C10-7D11-4643-9B4D-E03CF9AF87D0}" dt="2024-12-03T16:47:36.463" v="51" actId="1076"/>
          <ac:spMkLst>
            <pc:docMk/>
            <pc:sldMk cId="2109922909" sldId="2112"/>
            <ac:spMk id="4" creationId="{994DA72D-6483-FBF5-BFEE-2DC7B2E60A60}"/>
          </ac:spMkLst>
        </pc:spChg>
      </pc:sldChg>
      <pc:sldChg chg="del">
        <pc:chgData name="Jordan Thomas" userId="8c92c2acafed4712" providerId="LiveId" clId="{8E866C10-7D11-4643-9B4D-E03CF9AF87D0}" dt="2024-12-03T16:45:55.725" v="47" actId="47"/>
        <pc:sldMkLst>
          <pc:docMk/>
          <pc:sldMk cId="3186657633" sldId="2113"/>
        </pc:sldMkLst>
      </pc:sldChg>
      <pc:sldChg chg="del">
        <pc:chgData name="Jordan Thomas" userId="8c92c2acafed4712" providerId="LiveId" clId="{8E866C10-7D11-4643-9B4D-E03CF9AF87D0}" dt="2024-12-03T16:45:48.101" v="46" actId="47"/>
        <pc:sldMkLst>
          <pc:docMk/>
          <pc:sldMk cId="795936370" sldId="2114"/>
        </pc:sldMkLst>
      </pc:sldChg>
      <pc:sldChg chg="addSp delSp modSp mod ord">
        <pc:chgData name="Jordan Thomas" userId="8c92c2acafed4712" providerId="LiveId" clId="{8E866C10-7D11-4643-9B4D-E03CF9AF87D0}" dt="2024-12-03T18:09:22.078" v="1188" actId="114"/>
        <pc:sldMkLst>
          <pc:docMk/>
          <pc:sldMk cId="3475112052" sldId="2115"/>
        </pc:sldMkLst>
        <pc:spChg chg="add mod">
          <ac:chgData name="Jordan Thomas" userId="8c92c2acafed4712" providerId="LiveId" clId="{8E866C10-7D11-4643-9B4D-E03CF9AF87D0}" dt="2024-12-03T18:09:22.078" v="1188" actId="114"/>
          <ac:spMkLst>
            <pc:docMk/>
            <pc:sldMk cId="3475112052" sldId="2115"/>
            <ac:spMk id="2" creationId="{6B058729-B2F6-E0B6-0B95-FB1AF5ED4ECE}"/>
          </ac:spMkLst>
        </pc:spChg>
        <pc:spChg chg="mod">
          <ac:chgData name="Jordan Thomas" userId="8c92c2acafed4712" providerId="LiveId" clId="{8E866C10-7D11-4643-9B4D-E03CF9AF87D0}" dt="2024-12-03T17:59:27.991" v="464" actId="20577"/>
          <ac:spMkLst>
            <pc:docMk/>
            <pc:sldMk cId="3475112052" sldId="2115"/>
            <ac:spMk id="604" creationId="{9E4AC2E8-2CAA-7CDB-ACA6-5E873DC29AAA}"/>
          </ac:spMkLst>
        </pc:spChg>
        <pc:picChg chg="del">
          <ac:chgData name="Jordan Thomas" userId="8c92c2acafed4712" providerId="LiveId" clId="{8E866C10-7D11-4643-9B4D-E03CF9AF87D0}" dt="2024-12-03T17:59:25.494" v="459" actId="478"/>
          <ac:picMkLst>
            <pc:docMk/>
            <pc:sldMk cId="3475112052" sldId="2115"/>
            <ac:picMk id="3" creationId="{54F717B5-D9D0-B126-07D3-DE454E8C1631}"/>
          </ac:picMkLst>
        </pc:picChg>
        <pc:picChg chg="del">
          <ac:chgData name="Jordan Thomas" userId="8c92c2acafed4712" providerId="LiveId" clId="{8E866C10-7D11-4643-9B4D-E03CF9AF87D0}" dt="2024-12-03T17:59:25.494" v="459" actId="478"/>
          <ac:picMkLst>
            <pc:docMk/>
            <pc:sldMk cId="3475112052" sldId="2115"/>
            <ac:picMk id="5" creationId="{7F228C0E-4610-497F-C04D-C4FBF05E0B1D}"/>
          </ac:picMkLst>
        </pc:picChg>
      </pc:sldChg>
      <pc:sldChg chg="modSp del mod ord">
        <pc:chgData name="Jordan Thomas" userId="8c92c2acafed4712" providerId="LiveId" clId="{8E866C10-7D11-4643-9B4D-E03CF9AF87D0}" dt="2024-12-03T18:05:49.247" v="1059" actId="47"/>
        <pc:sldMkLst>
          <pc:docMk/>
          <pc:sldMk cId="1451445873" sldId="2116"/>
        </pc:sldMkLst>
        <pc:spChg chg="mod">
          <ac:chgData name="Jordan Thomas" userId="8c92c2acafed4712" providerId="LiveId" clId="{8E866C10-7D11-4643-9B4D-E03CF9AF87D0}" dt="2024-12-03T17:58:18.462" v="445" actId="20577"/>
          <ac:spMkLst>
            <pc:docMk/>
            <pc:sldMk cId="1451445873" sldId="2116"/>
            <ac:spMk id="604" creationId="{A6E54458-520E-3951-7C59-F3ECA3082181}"/>
          </ac:spMkLst>
        </pc:spChg>
      </pc:sldChg>
      <pc:sldChg chg="addSp delSp modSp add mod">
        <pc:chgData name="Jordan Thomas" userId="8c92c2acafed4712" providerId="LiveId" clId="{8E866C10-7D11-4643-9B4D-E03CF9AF87D0}" dt="2024-12-03T18:01:25.411" v="863" actId="1076"/>
        <pc:sldMkLst>
          <pc:docMk/>
          <pc:sldMk cId="1564089247" sldId="2117"/>
        </pc:sldMkLst>
        <pc:spChg chg="del">
          <ac:chgData name="Jordan Thomas" userId="8c92c2acafed4712" providerId="LiveId" clId="{8E866C10-7D11-4643-9B4D-E03CF9AF87D0}" dt="2024-12-03T16:48:57.054" v="53" actId="478"/>
          <ac:spMkLst>
            <pc:docMk/>
            <pc:sldMk cId="1564089247" sldId="2117"/>
            <ac:spMk id="4" creationId="{B2838EDF-A3EF-2C3F-1F0C-43BE14E707AD}"/>
          </ac:spMkLst>
        </pc:spChg>
        <pc:spChg chg="add mod">
          <ac:chgData name="Jordan Thomas" userId="8c92c2acafed4712" providerId="LiveId" clId="{8E866C10-7D11-4643-9B4D-E03CF9AF87D0}" dt="2024-12-03T18:01:25.411" v="863" actId="1076"/>
          <ac:spMkLst>
            <pc:docMk/>
            <pc:sldMk cId="1564089247" sldId="2117"/>
            <ac:spMk id="10" creationId="{2317BB44-ECB7-FFF3-ED88-F16DA08419B4}"/>
          </ac:spMkLst>
        </pc:spChg>
        <pc:spChg chg="mod">
          <ac:chgData name="Jordan Thomas" userId="8c92c2acafed4712" providerId="LiveId" clId="{8E866C10-7D11-4643-9B4D-E03CF9AF87D0}" dt="2024-12-03T16:49:19.930" v="97" actId="20577"/>
          <ac:spMkLst>
            <pc:docMk/>
            <pc:sldMk cId="1564089247" sldId="2117"/>
            <ac:spMk id="604" creationId="{89A3CAA5-8ECF-9A60-C0AD-03B52F5965BD}"/>
          </ac:spMkLst>
        </pc:spChg>
        <pc:picChg chg="del">
          <ac:chgData name="Jordan Thomas" userId="8c92c2acafed4712" providerId="LiveId" clId="{8E866C10-7D11-4643-9B4D-E03CF9AF87D0}" dt="2024-12-03T16:48:58.493" v="54" actId="478"/>
          <ac:picMkLst>
            <pc:docMk/>
            <pc:sldMk cId="1564089247" sldId="2117"/>
            <ac:picMk id="2" creationId="{075D475A-0D03-DB35-0F98-3D34437EAEC9}"/>
          </ac:picMkLst>
        </pc:picChg>
        <pc:picChg chg="add del mod">
          <ac:chgData name="Jordan Thomas" userId="8c92c2acafed4712" providerId="LiveId" clId="{8E866C10-7D11-4643-9B4D-E03CF9AF87D0}" dt="2024-12-03T16:51:55.101" v="98" actId="478"/>
          <ac:picMkLst>
            <pc:docMk/>
            <pc:sldMk cId="1564089247" sldId="2117"/>
            <ac:picMk id="5" creationId="{E218BE4C-CE71-955C-B415-97AEF5194AAE}"/>
          </ac:picMkLst>
        </pc:picChg>
        <pc:picChg chg="add mod">
          <ac:chgData name="Jordan Thomas" userId="8c92c2acafed4712" providerId="LiveId" clId="{8E866C10-7D11-4643-9B4D-E03CF9AF87D0}" dt="2024-12-03T18:00:45.283" v="683" actId="1076"/>
          <ac:picMkLst>
            <pc:docMk/>
            <pc:sldMk cId="1564089247" sldId="2117"/>
            <ac:picMk id="7" creationId="{AA214670-9A83-FE0F-7605-4C5C43153D90}"/>
          </ac:picMkLst>
        </pc:picChg>
        <pc:picChg chg="add mod">
          <ac:chgData name="Jordan Thomas" userId="8c92c2acafed4712" providerId="LiveId" clId="{8E866C10-7D11-4643-9B4D-E03CF9AF87D0}" dt="2024-12-03T18:00:45.283" v="683" actId="1076"/>
          <ac:picMkLst>
            <pc:docMk/>
            <pc:sldMk cId="1564089247" sldId="2117"/>
            <ac:picMk id="9" creationId="{295B9460-E117-4E5B-22A1-E1DCB755D12B}"/>
          </ac:picMkLst>
        </pc:picChg>
      </pc:sldChg>
      <pc:sldChg chg="del">
        <pc:chgData name="Jordan Thomas" userId="8c92c2acafed4712" providerId="LiveId" clId="{8E866C10-7D11-4643-9B4D-E03CF9AF87D0}" dt="2024-12-03T16:33:21.677" v="2" actId="47"/>
        <pc:sldMkLst>
          <pc:docMk/>
          <pc:sldMk cId="2953665542" sldId="2117"/>
        </pc:sldMkLst>
      </pc:sldChg>
      <pc:sldChg chg="addSp modSp new del">
        <pc:chgData name="Jordan Thomas" userId="8c92c2acafed4712" providerId="LiveId" clId="{8E866C10-7D11-4643-9B4D-E03CF9AF87D0}" dt="2024-12-03T17:59:09.394" v="446" actId="47"/>
        <pc:sldMkLst>
          <pc:docMk/>
          <pc:sldMk cId="3058242861" sldId="2118"/>
        </pc:sldMkLst>
        <pc:picChg chg="add mod">
          <ac:chgData name="Jordan Thomas" userId="8c92c2acafed4712" providerId="LiveId" clId="{8E866C10-7D11-4643-9B4D-E03CF9AF87D0}" dt="2024-12-03T16:58:51.028" v="193" actId="1076"/>
          <ac:picMkLst>
            <pc:docMk/>
            <pc:sldMk cId="3058242861" sldId="2118"/>
            <ac:picMk id="1026" creationId="{9305E52D-5152-DD6E-1EFF-DD560F358D41}"/>
          </ac:picMkLst>
        </pc:picChg>
      </pc:sldChg>
      <pc:sldChg chg="addSp delSp modSp add mod">
        <pc:chgData name="Jordan Thomas" userId="8c92c2acafed4712" providerId="LiveId" clId="{8E866C10-7D11-4643-9B4D-E03CF9AF87D0}" dt="2024-12-03T18:04:18.542" v="1029" actId="20577"/>
        <pc:sldMkLst>
          <pc:docMk/>
          <pc:sldMk cId="385355834" sldId="2119"/>
        </pc:sldMkLst>
        <pc:spChg chg="add mod">
          <ac:chgData name="Jordan Thomas" userId="8c92c2acafed4712" providerId="LiveId" clId="{8E866C10-7D11-4643-9B4D-E03CF9AF87D0}" dt="2024-12-03T18:02:51.838" v="872" actId="208"/>
          <ac:spMkLst>
            <pc:docMk/>
            <pc:sldMk cId="385355834" sldId="2119"/>
            <ac:spMk id="5" creationId="{B98E4694-628C-AEBD-5FCC-5F57915DEFA1}"/>
          </ac:spMkLst>
        </pc:spChg>
        <pc:spChg chg="add mod">
          <ac:chgData name="Jordan Thomas" userId="8c92c2acafed4712" providerId="LiveId" clId="{8E866C10-7D11-4643-9B4D-E03CF9AF87D0}" dt="2024-12-03T18:03:12.570" v="942" actId="20577"/>
          <ac:spMkLst>
            <pc:docMk/>
            <pc:sldMk cId="385355834" sldId="2119"/>
            <ac:spMk id="20" creationId="{F688E686-272D-2E30-4A49-72C0315E638C}"/>
          </ac:spMkLst>
        </pc:spChg>
        <pc:spChg chg="mod">
          <ac:chgData name="Jordan Thomas" userId="8c92c2acafed4712" providerId="LiveId" clId="{8E866C10-7D11-4643-9B4D-E03CF9AF87D0}" dt="2024-12-03T18:04:18.542" v="1029" actId="20577"/>
          <ac:spMkLst>
            <pc:docMk/>
            <pc:sldMk cId="385355834" sldId="2119"/>
            <ac:spMk id="604" creationId="{8B081FCD-D30F-B68C-4A90-D70B0CA1AC3B}"/>
          </ac:spMkLst>
        </pc:spChg>
        <pc:picChg chg="add mod">
          <ac:chgData name="Jordan Thomas" userId="8c92c2acafed4712" providerId="LiveId" clId="{8E866C10-7D11-4643-9B4D-E03CF9AF87D0}" dt="2024-12-03T18:02:44.246" v="870" actId="1076"/>
          <ac:picMkLst>
            <pc:docMk/>
            <pc:sldMk cId="385355834" sldId="2119"/>
            <ac:picMk id="2" creationId="{B146A5E5-211A-B28F-2FE9-89FD650B54FB}"/>
          </ac:picMkLst>
        </pc:picChg>
        <pc:picChg chg="add del mod">
          <ac:chgData name="Jordan Thomas" userId="8c92c2acafed4712" providerId="LiveId" clId="{8E866C10-7D11-4643-9B4D-E03CF9AF87D0}" dt="2024-12-03T17:53:01.461" v="236" actId="478"/>
          <ac:picMkLst>
            <pc:docMk/>
            <pc:sldMk cId="385355834" sldId="2119"/>
            <ac:picMk id="3" creationId="{B12F65C6-8460-40B0-5B80-4B2CB5528E3F}"/>
          </ac:picMkLst>
        </pc:picChg>
        <pc:picChg chg="add mod">
          <ac:chgData name="Jordan Thomas" userId="8c92c2acafed4712" providerId="LiveId" clId="{8E866C10-7D11-4643-9B4D-E03CF9AF87D0}" dt="2024-12-03T18:02:44.246" v="870" actId="1076"/>
          <ac:picMkLst>
            <pc:docMk/>
            <pc:sldMk cId="385355834" sldId="2119"/>
            <ac:picMk id="4" creationId="{51DA2B3E-9574-809E-BFCE-FDF86DCC0F6B}"/>
          </ac:picMkLst>
        </pc:picChg>
        <pc:picChg chg="del">
          <ac:chgData name="Jordan Thomas" userId="8c92c2acafed4712" providerId="LiveId" clId="{8E866C10-7D11-4643-9B4D-E03CF9AF87D0}" dt="2024-12-03T17:52:28.323" v="227" actId="478"/>
          <ac:picMkLst>
            <pc:docMk/>
            <pc:sldMk cId="385355834" sldId="2119"/>
            <ac:picMk id="7" creationId="{3682F0AC-BD38-0250-0182-C892F72656E0}"/>
          </ac:picMkLst>
        </pc:picChg>
        <pc:picChg chg="del">
          <ac:chgData name="Jordan Thomas" userId="8c92c2acafed4712" providerId="LiveId" clId="{8E866C10-7D11-4643-9B4D-E03CF9AF87D0}" dt="2024-12-03T17:52:28.323" v="227" actId="478"/>
          <ac:picMkLst>
            <pc:docMk/>
            <pc:sldMk cId="385355834" sldId="2119"/>
            <ac:picMk id="9" creationId="{E7571A30-AAD0-E68E-8526-3954C0A22948}"/>
          </ac:picMkLst>
        </pc:picChg>
        <pc:cxnChg chg="add mod">
          <ac:chgData name="Jordan Thomas" userId="8c92c2acafed4712" providerId="LiveId" clId="{8E866C10-7D11-4643-9B4D-E03CF9AF87D0}" dt="2024-12-03T18:02:51.838" v="872" actId="208"/>
          <ac:cxnSpMkLst>
            <pc:docMk/>
            <pc:sldMk cId="385355834" sldId="2119"/>
            <ac:cxnSpMk id="8" creationId="{F22DB5C1-CE60-D362-C89A-27DB49478821}"/>
          </ac:cxnSpMkLst>
        </pc:cxnChg>
        <pc:cxnChg chg="add mod">
          <ac:chgData name="Jordan Thomas" userId="8c92c2acafed4712" providerId="LiveId" clId="{8E866C10-7D11-4643-9B4D-E03CF9AF87D0}" dt="2024-12-03T18:02:44.246" v="870" actId="1076"/>
          <ac:cxnSpMkLst>
            <pc:docMk/>
            <pc:sldMk cId="385355834" sldId="2119"/>
            <ac:cxnSpMk id="11" creationId="{A65B5B18-B5F3-02A3-10C4-685FC4F269E5}"/>
          </ac:cxnSpMkLst>
        </pc:cxnChg>
        <pc:cxnChg chg="add mod">
          <ac:chgData name="Jordan Thomas" userId="8c92c2acafed4712" providerId="LiveId" clId="{8E866C10-7D11-4643-9B4D-E03CF9AF87D0}" dt="2024-12-03T18:02:44.246" v="870" actId="1076"/>
          <ac:cxnSpMkLst>
            <pc:docMk/>
            <pc:sldMk cId="385355834" sldId="2119"/>
            <ac:cxnSpMk id="13" creationId="{857155D3-41F0-2BE6-F603-C487DEB0C831}"/>
          </ac:cxnSpMkLst>
        </pc:cxnChg>
        <pc:cxnChg chg="add mod">
          <ac:chgData name="Jordan Thomas" userId="8c92c2acafed4712" providerId="LiveId" clId="{8E866C10-7D11-4643-9B4D-E03CF9AF87D0}" dt="2024-12-03T18:02:44.246" v="870" actId="1076"/>
          <ac:cxnSpMkLst>
            <pc:docMk/>
            <pc:sldMk cId="385355834" sldId="2119"/>
            <ac:cxnSpMk id="14" creationId="{28A4519E-0A2E-2334-460D-7EF24A81A77E}"/>
          </ac:cxnSpMkLst>
        </pc:cxnChg>
        <pc:cxnChg chg="mod">
          <ac:chgData name="Jordan Thomas" userId="8c92c2acafed4712" providerId="LiveId" clId="{8E866C10-7D11-4643-9B4D-E03CF9AF87D0}" dt="2024-12-03T18:02:19.890" v="864" actId="1076"/>
          <ac:cxnSpMkLst>
            <pc:docMk/>
            <pc:sldMk cId="385355834" sldId="2119"/>
            <ac:cxnSpMk id="603" creationId="{A07B840A-0F2B-13B4-7EE7-77EE0515D535}"/>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811F334-1079-415C-8DEC-F5C25AD22F8D}" type="datetimeFigureOut">
              <a:rPr lang="en-US" smtClean="0"/>
              <a:t>12/3/2024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6AEA549-1427-4B16-B6DA-863F65DE118E}" type="slidenum">
              <a:rPr lang="en-US" smtClean="0"/>
              <a:t>‹#›</a:t>
            </a:fld>
            <a:endParaRPr lang="en-US"/>
          </a:p>
        </p:txBody>
      </p:sp>
    </p:spTree>
    <p:extLst>
      <p:ext uri="{BB962C8B-B14F-4D97-AF65-F5344CB8AC3E}">
        <p14:creationId xmlns:p14="http://schemas.microsoft.com/office/powerpoint/2010/main" val="558514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
        <p:cNvGrpSpPr/>
        <p:nvPr/>
      </p:nvGrpSpPr>
      <p:grpSpPr>
        <a:xfrm>
          <a:off x="0" y="0"/>
          <a:ext cx="0" cy="0"/>
          <a:chOff x="0" y="0"/>
          <a:chExt cx="0" cy="0"/>
        </a:xfrm>
      </p:grpSpPr>
      <p:sp>
        <p:nvSpPr>
          <p:cNvPr id="596" name="Google Shape;596;p2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97" name="Google Shape;597;p28: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a:p>
        </p:txBody>
      </p:sp>
      <p:sp>
        <p:nvSpPr>
          <p:cNvPr id="598" name="Google Shape;598;p28: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fld id="{00000000-1234-1234-1234-123412341234}" type="slidenum">
              <a:rPr lang="en-US"/>
              <a:pPr/>
              <a:t>1</a:t>
            </a:fld>
            <a:endParaRPr/>
          </a:p>
        </p:txBody>
      </p:sp>
    </p:spTree>
    <p:extLst>
      <p:ext uri="{BB962C8B-B14F-4D97-AF65-F5344CB8AC3E}">
        <p14:creationId xmlns:p14="http://schemas.microsoft.com/office/powerpoint/2010/main" val="3844793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
          <a:extLst>
            <a:ext uri="{FF2B5EF4-FFF2-40B4-BE49-F238E27FC236}">
              <a16:creationId xmlns:a16="http://schemas.microsoft.com/office/drawing/2014/main" id="{7E117B81-9979-1E01-5FFF-51C6D4FC926A}"/>
            </a:ext>
          </a:extLst>
        </p:cNvPr>
        <p:cNvGrpSpPr/>
        <p:nvPr/>
      </p:nvGrpSpPr>
      <p:grpSpPr>
        <a:xfrm>
          <a:off x="0" y="0"/>
          <a:ext cx="0" cy="0"/>
          <a:chOff x="0" y="0"/>
          <a:chExt cx="0" cy="0"/>
        </a:xfrm>
      </p:grpSpPr>
      <p:sp>
        <p:nvSpPr>
          <p:cNvPr id="596" name="Google Shape;596;p28:notes">
            <a:extLst>
              <a:ext uri="{FF2B5EF4-FFF2-40B4-BE49-F238E27FC236}">
                <a16:creationId xmlns:a16="http://schemas.microsoft.com/office/drawing/2014/main" id="{76B9899C-CD9A-246E-F1C4-017DCF432C50}"/>
              </a:ext>
            </a:extLst>
          </p:cNvPr>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97" name="Google Shape;597;p28:notes">
            <a:extLst>
              <a:ext uri="{FF2B5EF4-FFF2-40B4-BE49-F238E27FC236}">
                <a16:creationId xmlns:a16="http://schemas.microsoft.com/office/drawing/2014/main" id="{0A96719F-4910-42FB-57B5-4E23A389DB6D}"/>
              </a:ext>
            </a:extLst>
          </p:cNvPr>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598" name="Google Shape;598;p28:notes">
            <a:extLst>
              <a:ext uri="{FF2B5EF4-FFF2-40B4-BE49-F238E27FC236}">
                <a16:creationId xmlns:a16="http://schemas.microsoft.com/office/drawing/2014/main" id="{0DAE0818-FE9E-7B72-122C-64A844488CF6}"/>
              </a:ext>
            </a:extLst>
          </p:cNvPr>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fld id="{00000000-1234-1234-1234-123412341234}" type="slidenum">
              <a:rPr lang="en-US"/>
              <a:pPr/>
              <a:t>2</a:t>
            </a:fld>
            <a:endParaRPr/>
          </a:p>
        </p:txBody>
      </p:sp>
    </p:spTree>
    <p:extLst>
      <p:ext uri="{BB962C8B-B14F-4D97-AF65-F5344CB8AC3E}">
        <p14:creationId xmlns:p14="http://schemas.microsoft.com/office/powerpoint/2010/main" val="3580249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
          <a:extLst>
            <a:ext uri="{FF2B5EF4-FFF2-40B4-BE49-F238E27FC236}">
              <a16:creationId xmlns:a16="http://schemas.microsoft.com/office/drawing/2014/main" id="{DE27296D-A8FE-68B8-A9D9-E4BAC3073824}"/>
            </a:ext>
          </a:extLst>
        </p:cNvPr>
        <p:cNvGrpSpPr/>
        <p:nvPr/>
      </p:nvGrpSpPr>
      <p:grpSpPr>
        <a:xfrm>
          <a:off x="0" y="0"/>
          <a:ext cx="0" cy="0"/>
          <a:chOff x="0" y="0"/>
          <a:chExt cx="0" cy="0"/>
        </a:xfrm>
      </p:grpSpPr>
      <p:sp>
        <p:nvSpPr>
          <p:cNvPr id="596" name="Google Shape;596;p28:notes">
            <a:extLst>
              <a:ext uri="{FF2B5EF4-FFF2-40B4-BE49-F238E27FC236}">
                <a16:creationId xmlns:a16="http://schemas.microsoft.com/office/drawing/2014/main" id="{8F6CB578-4C67-D900-F0B0-391F038DAB49}"/>
              </a:ext>
            </a:extLst>
          </p:cNvPr>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97" name="Google Shape;597;p28:notes">
            <a:extLst>
              <a:ext uri="{FF2B5EF4-FFF2-40B4-BE49-F238E27FC236}">
                <a16:creationId xmlns:a16="http://schemas.microsoft.com/office/drawing/2014/main" id="{E6F83B0D-CF06-658B-DEBD-8D3655D5A040}"/>
              </a:ext>
            </a:extLst>
          </p:cNvPr>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a:p>
        </p:txBody>
      </p:sp>
      <p:sp>
        <p:nvSpPr>
          <p:cNvPr id="598" name="Google Shape;598;p28:notes">
            <a:extLst>
              <a:ext uri="{FF2B5EF4-FFF2-40B4-BE49-F238E27FC236}">
                <a16:creationId xmlns:a16="http://schemas.microsoft.com/office/drawing/2014/main" id="{39ABEC94-3DB4-49BE-036F-38C9F613017C}"/>
              </a:ext>
            </a:extLst>
          </p:cNvPr>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fld id="{00000000-1234-1234-1234-123412341234}" type="slidenum">
              <a:rPr lang="en-US"/>
              <a:pPr/>
              <a:t>3</a:t>
            </a:fld>
            <a:endParaRPr/>
          </a:p>
        </p:txBody>
      </p:sp>
    </p:spTree>
    <p:extLst>
      <p:ext uri="{BB962C8B-B14F-4D97-AF65-F5344CB8AC3E}">
        <p14:creationId xmlns:p14="http://schemas.microsoft.com/office/powerpoint/2010/main" val="173433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
          <a:extLst>
            <a:ext uri="{FF2B5EF4-FFF2-40B4-BE49-F238E27FC236}">
              <a16:creationId xmlns:a16="http://schemas.microsoft.com/office/drawing/2014/main" id="{84C6E13A-726F-1F02-CA68-CF2149A08F5C}"/>
            </a:ext>
          </a:extLst>
        </p:cNvPr>
        <p:cNvGrpSpPr/>
        <p:nvPr/>
      </p:nvGrpSpPr>
      <p:grpSpPr>
        <a:xfrm>
          <a:off x="0" y="0"/>
          <a:ext cx="0" cy="0"/>
          <a:chOff x="0" y="0"/>
          <a:chExt cx="0" cy="0"/>
        </a:xfrm>
      </p:grpSpPr>
      <p:sp>
        <p:nvSpPr>
          <p:cNvPr id="596" name="Google Shape;596;p28:notes">
            <a:extLst>
              <a:ext uri="{FF2B5EF4-FFF2-40B4-BE49-F238E27FC236}">
                <a16:creationId xmlns:a16="http://schemas.microsoft.com/office/drawing/2014/main" id="{9851544B-CB76-46C8-FA9D-2FBAC1AC92EC}"/>
              </a:ext>
            </a:extLst>
          </p:cNvPr>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97" name="Google Shape;597;p28:notes">
            <a:extLst>
              <a:ext uri="{FF2B5EF4-FFF2-40B4-BE49-F238E27FC236}">
                <a16:creationId xmlns:a16="http://schemas.microsoft.com/office/drawing/2014/main" id="{BC741F5D-9C76-F536-73E7-5E4C284BB5D4}"/>
              </a:ext>
            </a:extLst>
          </p:cNvPr>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598" name="Google Shape;598;p28:notes">
            <a:extLst>
              <a:ext uri="{FF2B5EF4-FFF2-40B4-BE49-F238E27FC236}">
                <a16:creationId xmlns:a16="http://schemas.microsoft.com/office/drawing/2014/main" id="{E03EEA6A-5EEA-47D3-1C51-9F5019CA58AE}"/>
              </a:ext>
            </a:extLst>
          </p:cNvPr>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fld id="{00000000-1234-1234-1234-123412341234}" type="slidenum">
              <a:rPr lang="en-US"/>
              <a:pPr/>
              <a:t>4</a:t>
            </a:fld>
            <a:endParaRPr/>
          </a:p>
        </p:txBody>
      </p:sp>
    </p:spTree>
    <p:extLst>
      <p:ext uri="{BB962C8B-B14F-4D97-AF65-F5344CB8AC3E}">
        <p14:creationId xmlns:p14="http://schemas.microsoft.com/office/powerpoint/2010/main" val="2711200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
          <a:extLst>
            <a:ext uri="{FF2B5EF4-FFF2-40B4-BE49-F238E27FC236}">
              <a16:creationId xmlns:a16="http://schemas.microsoft.com/office/drawing/2014/main" id="{FAB46509-2E6E-782A-D085-C05A50A35E59}"/>
            </a:ext>
          </a:extLst>
        </p:cNvPr>
        <p:cNvGrpSpPr/>
        <p:nvPr/>
      </p:nvGrpSpPr>
      <p:grpSpPr>
        <a:xfrm>
          <a:off x="0" y="0"/>
          <a:ext cx="0" cy="0"/>
          <a:chOff x="0" y="0"/>
          <a:chExt cx="0" cy="0"/>
        </a:xfrm>
      </p:grpSpPr>
      <p:sp>
        <p:nvSpPr>
          <p:cNvPr id="596" name="Google Shape;596;p28:notes">
            <a:extLst>
              <a:ext uri="{FF2B5EF4-FFF2-40B4-BE49-F238E27FC236}">
                <a16:creationId xmlns:a16="http://schemas.microsoft.com/office/drawing/2014/main" id="{A666CD01-C898-CE4D-D91E-92621B8F4BD5}"/>
              </a:ext>
            </a:extLst>
          </p:cNvPr>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97" name="Google Shape;597;p28:notes">
            <a:extLst>
              <a:ext uri="{FF2B5EF4-FFF2-40B4-BE49-F238E27FC236}">
                <a16:creationId xmlns:a16="http://schemas.microsoft.com/office/drawing/2014/main" id="{95B2B147-7BF2-6718-EDAF-6758625675FB}"/>
              </a:ext>
            </a:extLst>
          </p:cNvPr>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598" name="Google Shape;598;p28:notes">
            <a:extLst>
              <a:ext uri="{FF2B5EF4-FFF2-40B4-BE49-F238E27FC236}">
                <a16:creationId xmlns:a16="http://schemas.microsoft.com/office/drawing/2014/main" id="{EBD79DD4-CB3F-C445-7D17-1522EA9EFA7C}"/>
              </a:ext>
            </a:extLst>
          </p:cNvPr>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fld id="{00000000-1234-1234-1234-123412341234}" type="slidenum">
              <a:rPr lang="en-US"/>
              <a:pPr/>
              <a:t>5</a:t>
            </a:fld>
            <a:endParaRPr/>
          </a:p>
        </p:txBody>
      </p:sp>
    </p:spTree>
    <p:extLst>
      <p:ext uri="{BB962C8B-B14F-4D97-AF65-F5344CB8AC3E}">
        <p14:creationId xmlns:p14="http://schemas.microsoft.com/office/powerpoint/2010/main" val="1760207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
          <a:extLst>
            <a:ext uri="{FF2B5EF4-FFF2-40B4-BE49-F238E27FC236}">
              <a16:creationId xmlns:a16="http://schemas.microsoft.com/office/drawing/2014/main" id="{E29907C0-5CB5-86D2-E5B8-196F20DD1744}"/>
            </a:ext>
          </a:extLst>
        </p:cNvPr>
        <p:cNvGrpSpPr/>
        <p:nvPr/>
      </p:nvGrpSpPr>
      <p:grpSpPr>
        <a:xfrm>
          <a:off x="0" y="0"/>
          <a:ext cx="0" cy="0"/>
          <a:chOff x="0" y="0"/>
          <a:chExt cx="0" cy="0"/>
        </a:xfrm>
      </p:grpSpPr>
      <p:sp>
        <p:nvSpPr>
          <p:cNvPr id="596" name="Google Shape;596;p28:notes">
            <a:extLst>
              <a:ext uri="{FF2B5EF4-FFF2-40B4-BE49-F238E27FC236}">
                <a16:creationId xmlns:a16="http://schemas.microsoft.com/office/drawing/2014/main" id="{76B8296F-D1B2-0019-D08A-DB3D6B99F0A3}"/>
              </a:ext>
            </a:extLst>
          </p:cNvPr>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97" name="Google Shape;597;p28:notes">
            <a:extLst>
              <a:ext uri="{FF2B5EF4-FFF2-40B4-BE49-F238E27FC236}">
                <a16:creationId xmlns:a16="http://schemas.microsoft.com/office/drawing/2014/main" id="{6649AF7C-B3B5-A62E-446B-B0180BD62476}"/>
              </a:ext>
            </a:extLst>
          </p:cNvPr>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598" name="Google Shape;598;p28:notes">
            <a:extLst>
              <a:ext uri="{FF2B5EF4-FFF2-40B4-BE49-F238E27FC236}">
                <a16:creationId xmlns:a16="http://schemas.microsoft.com/office/drawing/2014/main" id="{21C91C76-AFA7-38A5-8A96-7300A37B7DB3}"/>
              </a:ext>
            </a:extLst>
          </p:cNvPr>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fld id="{00000000-1234-1234-1234-123412341234}" type="slidenum">
              <a:rPr lang="en-US"/>
              <a:pPr/>
              <a:t>6</a:t>
            </a:fld>
            <a:endParaRPr/>
          </a:p>
        </p:txBody>
      </p:sp>
    </p:spTree>
    <p:extLst>
      <p:ext uri="{BB962C8B-B14F-4D97-AF65-F5344CB8AC3E}">
        <p14:creationId xmlns:p14="http://schemas.microsoft.com/office/powerpoint/2010/main" val="2407083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EC668-36F8-CF87-4461-804F465417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ACA9DF-36D4-11D3-EB85-8309838914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42264A7-A8CF-9FE4-7E34-FAC0AF891478}"/>
              </a:ext>
            </a:extLst>
          </p:cNvPr>
          <p:cNvSpPr>
            <a:spLocks noGrp="1"/>
          </p:cNvSpPr>
          <p:nvPr>
            <p:ph type="dt" sz="half" idx="10"/>
          </p:nvPr>
        </p:nvSpPr>
        <p:spPr/>
        <p:txBody>
          <a:bodyPr/>
          <a:lstStyle/>
          <a:p>
            <a:fld id="{A7723FE9-42CF-4FCE-B0B4-335DDC57E6C8}" type="datetimeFigureOut">
              <a:rPr lang="en-US" smtClean="0"/>
              <a:t>12/3/2024</a:t>
            </a:fld>
            <a:endParaRPr lang="en-US"/>
          </a:p>
        </p:txBody>
      </p:sp>
      <p:sp>
        <p:nvSpPr>
          <p:cNvPr id="5" name="Footer Placeholder 4">
            <a:extLst>
              <a:ext uri="{FF2B5EF4-FFF2-40B4-BE49-F238E27FC236}">
                <a16:creationId xmlns:a16="http://schemas.microsoft.com/office/drawing/2014/main" id="{D65D32E5-462B-3819-36BB-6C69C270C8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24C90B-7550-0A04-AABA-FBB74C8DB417}"/>
              </a:ext>
            </a:extLst>
          </p:cNvPr>
          <p:cNvSpPr>
            <a:spLocks noGrp="1"/>
          </p:cNvSpPr>
          <p:nvPr>
            <p:ph type="sldNum" sz="quarter" idx="12"/>
          </p:nvPr>
        </p:nvSpPr>
        <p:spPr/>
        <p:txBody>
          <a:bodyPr/>
          <a:lstStyle/>
          <a:p>
            <a:fld id="{0BB099DC-8AF1-41EC-9BCA-31ED62118235}" type="slidenum">
              <a:rPr lang="en-US" smtClean="0"/>
              <a:t>‹#›</a:t>
            </a:fld>
            <a:endParaRPr lang="en-US"/>
          </a:p>
        </p:txBody>
      </p:sp>
    </p:spTree>
    <p:extLst>
      <p:ext uri="{BB962C8B-B14F-4D97-AF65-F5344CB8AC3E}">
        <p14:creationId xmlns:p14="http://schemas.microsoft.com/office/powerpoint/2010/main" val="1836683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5FA51-6BC9-4CEC-BAAC-CEAF2DD6CD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3188C9-DB98-A499-2283-8939510069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AA5D67-0D61-640B-FDE2-612C5844BD39}"/>
              </a:ext>
            </a:extLst>
          </p:cNvPr>
          <p:cNvSpPr>
            <a:spLocks noGrp="1"/>
          </p:cNvSpPr>
          <p:nvPr>
            <p:ph type="dt" sz="half" idx="10"/>
          </p:nvPr>
        </p:nvSpPr>
        <p:spPr/>
        <p:txBody>
          <a:bodyPr/>
          <a:lstStyle/>
          <a:p>
            <a:fld id="{A7723FE9-42CF-4FCE-B0B4-335DDC57E6C8}" type="datetimeFigureOut">
              <a:rPr lang="en-US" smtClean="0"/>
              <a:t>12/3/2024</a:t>
            </a:fld>
            <a:endParaRPr lang="en-US"/>
          </a:p>
        </p:txBody>
      </p:sp>
      <p:sp>
        <p:nvSpPr>
          <p:cNvPr id="5" name="Footer Placeholder 4">
            <a:extLst>
              <a:ext uri="{FF2B5EF4-FFF2-40B4-BE49-F238E27FC236}">
                <a16:creationId xmlns:a16="http://schemas.microsoft.com/office/drawing/2014/main" id="{E9517B35-33D2-2FEC-FE5B-97CB99E0F1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A8BBE4-B88D-C87D-892A-B24129F2E9D4}"/>
              </a:ext>
            </a:extLst>
          </p:cNvPr>
          <p:cNvSpPr>
            <a:spLocks noGrp="1"/>
          </p:cNvSpPr>
          <p:nvPr>
            <p:ph type="sldNum" sz="quarter" idx="12"/>
          </p:nvPr>
        </p:nvSpPr>
        <p:spPr/>
        <p:txBody>
          <a:bodyPr/>
          <a:lstStyle/>
          <a:p>
            <a:fld id="{0BB099DC-8AF1-41EC-9BCA-31ED62118235}" type="slidenum">
              <a:rPr lang="en-US" smtClean="0"/>
              <a:t>‹#›</a:t>
            </a:fld>
            <a:endParaRPr lang="en-US"/>
          </a:p>
        </p:txBody>
      </p:sp>
    </p:spTree>
    <p:extLst>
      <p:ext uri="{BB962C8B-B14F-4D97-AF65-F5344CB8AC3E}">
        <p14:creationId xmlns:p14="http://schemas.microsoft.com/office/powerpoint/2010/main" val="1232973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13EBEA-E567-2CA9-9CBE-12A4215D112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671DD9-D733-3C99-ED58-86573F77CD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653920-CB78-3F61-5497-92875AD3D5CF}"/>
              </a:ext>
            </a:extLst>
          </p:cNvPr>
          <p:cNvSpPr>
            <a:spLocks noGrp="1"/>
          </p:cNvSpPr>
          <p:nvPr>
            <p:ph type="dt" sz="half" idx="10"/>
          </p:nvPr>
        </p:nvSpPr>
        <p:spPr/>
        <p:txBody>
          <a:bodyPr/>
          <a:lstStyle/>
          <a:p>
            <a:fld id="{A7723FE9-42CF-4FCE-B0B4-335DDC57E6C8}" type="datetimeFigureOut">
              <a:rPr lang="en-US" smtClean="0"/>
              <a:t>12/3/2024</a:t>
            </a:fld>
            <a:endParaRPr lang="en-US"/>
          </a:p>
        </p:txBody>
      </p:sp>
      <p:sp>
        <p:nvSpPr>
          <p:cNvPr id="5" name="Footer Placeholder 4">
            <a:extLst>
              <a:ext uri="{FF2B5EF4-FFF2-40B4-BE49-F238E27FC236}">
                <a16:creationId xmlns:a16="http://schemas.microsoft.com/office/drawing/2014/main" id="{F3EA64C6-D666-152F-3C82-473670DCE3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961B72-61B8-1A93-DFC9-E7C29FB8D8B0}"/>
              </a:ext>
            </a:extLst>
          </p:cNvPr>
          <p:cNvSpPr>
            <a:spLocks noGrp="1"/>
          </p:cNvSpPr>
          <p:nvPr>
            <p:ph type="sldNum" sz="quarter" idx="12"/>
          </p:nvPr>
        </p:nvSpPr>
        <p:spPr/>
        <p:txBody>
          <a:bodyPr/>
          <a:lstStyle/>
          <a:p>
            <a:fld id="{0BB099DC-8AF1-41EC-9BCA-31ED62118235}" type="slidenum">
              <a:rPr lang="en-US" smtClean="0"/>
              <a:t>‹#›</a:t>
            </a:fld>
            <a:endParaRPr lang="en-US"/>
          </a:p>
        </p:txBody>
      </p:sp>
    </p:spTree>
    <p:extLst>
      <p:ext uri="{BB962C8B-B14F-4D97-AF65-F5344CB8AC3E}">
        <p14:creationId xmlns:p14="http://schemas.microsoft.com/office/powerpoint/2010/main" val="3304747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FF1C8-AC02-C181-81EA-3A56358B0C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7849A2-220C-D7DA-CEAB-E26F18155E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22E2DF-EBFA-10D1-B2F1-796E1B78E8A6}"/>
              </a:ext>
            </a:extLst>
          </p:cNvPr>
          <p:cNvSpPr>
            <a:spLocks noGrp="1"/>
          </p:cNvSpPr>
          <p:nvPr>
            <p:ph type="dt" sz="half" idx="10"/>
          </p:nvPr>
        </p:nvSpPr>
        <p:spPr/>
        <p:txBody>
          <a:bodyPr/>
          <a:lstStyle/>
          <a:p>
            <a:fld id="{A7723FE9-42CF-4FCE-B0B4-335DDC57E6C8}" type="datetimeFigureOut">
              <a:rPr lang="en-US" smtClean="0"/>
              <a:t>12/3/2024</a:t>
            </a:fld>
            <a:endParaRPr lang="en-US"/>
          </a:p>
        </p:txBody>
      </p:sp>
      <p:sp>
        <p:nvSpPr>
          <p:cNvPr id="5" name="Footer Placeholder 4">
            <a:extLst>
              <a:ext uri="{FF2B5EF4-FFF2-40B4-BE49-F238E27FC236}">
                <a16:creationId xmlns:a16="http://schemas.microsoft.com/office/drawing/2014/main" id="{4C27B12F-85A3-CDAC-0473-58FDA31DE1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B4EA6F-C013-61CF-B7A1-AB4B5A3CD2A9}"/>
              </a:ext>
            </a:extLst>
          </p:cNvPr>
          <p:cNvSpPr>
            <a:spLocks noGrp="1"/>
          </p:cNvSpPr>
          <p:nvPr>
            <p:ph type="sldNum" sz="quarter" idx="12"/>
          </p:nvPr>
        </p:nvSpPr>
        <p:spPr/>
        <p:txBody>
          <a:bodyPr/>
          <a:lstStyle/>
          <a:p>
            <a:fld id="{0BB099DC-8AF1-41EC-9BCA-31ED62118235}" type="slidenum">
              <a:rPr lang="en-US" smtClean="0"/>
              <a:t>‹#›</a:t>
            </a:fld>
            <a:endParaRPr lang="en-US"/>
          </a:p>
        </p:txBody>
      </p:sp>
    </p:spTree>
    <p:extLst>
      <p:ext uri="{BB962C8B-B14F-4D97-AF65-F5344CB8AC3E}">
        <p14:creationId xmlns:p14="http://schemas.microsoft.com/office/powerpoint/2010/main" val="117691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6F2F-2FA0-280A-EDFB-073C609DF7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B4CF98-7D64-A7AD-C300-09731297993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FEE6E7-1984-63FC-E3C5-AF3A7CBD3791}"/>
              </a:ext>
            </a:extLst>
          </p:cNvPr>
          <p:cNvSpPr>
            <a:spLocks noGrp="1"/>
          </p:cNvSpPr>
          <p:nvPr>
            <p:ph type="dt" sz="half" idx="10"/>
          </p:nvPr>
        </p:nvSpPr>
        <p:spPr/>
        <p:txBody>
          <a:bodyPr/>
          <a:lstStyle/>
          <a:p>
            <a:fld id="{A7723FE9-42CF-4FCE-B0B4-335DDC57E6C8}" type="datetimeFigureOut">
              <a:rPr lang="en-US" smtClean="0"/>
              <a:t>12/3/2024</a:t>
            </a:fld>
            <a:endParaRPr lang="en-US"/>
          </a:p>
        </p:txBody>
      </p:sp>
      <p:sp>
        <p:nvSpPr>
          <p:cNvPr id="5" name="Footer Placeholder 4">
            <a:extLst>
              <a:ext uri="{FF2B5EF4-FFF2-40B4-BE49-F238E27FC236}">
                <a16:creationId xmlns:a16="http://schemas.microsoft.com/office/drawing/2014/main" id="{79036F75-1C97-8015-58C3-F4F8168E8F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D45A7E-8D02-1A64-9AAE-72BFC9AD3FC8}"/>
              </a:ext>
            </a:extLst>
          </p:cNvPr>
          <p:cNvSpPr>
            <a:spLocks noGrp="1"/>
          </p:cNvSpPr>
          <p:nvPr>
            <p:ph type="sldNum" sz="quarter" idx="12"/>
          </p:nvPr>
        </p:nvSpPr>
        <p:spPr/>
        <p:txBody>
          <a:bodyPr/>
          <a:lstStyle/>
          <a:p>
            <a:fld id="{0BB099DC-8AF1-41EC-9BCA-31ED62118235}" type="slidenum">
              <a:rPr lang="en-US" smtClean="0"/>
              <a:t>‹#›</a:t>
            </a:fld>
            <a:endParaRPr lang="en-US"/>
          </a:p>
        </p:txBody>
      </p:sp>
    </p:spTree>
    <p:extLst>
      <p:ext uri="{BB962C8B-B14F-4D97-AF65-F5344CB8AC3E}">
        <p14:creationId xmlns:p14="http://schemas.microsoft.com/office/powerpoint/2010/main" val="4215851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73C50-3223-EFE7-21A5-F17BC18EAE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8D6796-1024-F327-D485-D4710A1265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3FDE497-2F7A-2407-80FD-CC09961DEA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28F85D-E45C-E4B6-90D9-A8F5CC3AA2DE}"/>
              </a:ext>
            </a:extLst>
          </p:cNvPr>
          <p:cNvSpPr>
            <a:spLocks noGrp="1"/>
          </p:cNvSpPr>
          <p:nvPr>
            <p:ph type="dt" sz="half" idx="10"/>
          </p:nvPr>
        </p:nvSpPr>
        <p:spPr/>
        <p:txBody>
          <a:bodyPr/>
          <a:lstStyle/>
          <a:p>
            <a:fld id="{A7723FE9-42CF-4FCE-B0B4-335DDC57E6C8}" type="datetimeFigureOut">
              <a:rPr lang="en-US" smtClean="0"/>
              <a:t>12/3/2024</a:t>
            </a:fld>
            <a:endParaRPr lang="en-US"/>
          </a:p>
        </p:txBody>
      </p:sp>
      <p:sp>
        <p:nvSpPr>
          <p:cNvPr id="6" name="Footer Placeholder 5">
            <a:extLst>
              <a:ext uri="{FF2B5EF4-FFF2-40B4-BE49-F238E27FC236}">
                <a16:creationId xmlns:a16="http://schemas.microsoft.com/office/drawing/2014/main" id="{DA63849C-3490-A6B2-8614-DDBA3517E5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D1911B-2A68-FE05-3D70-9C1D361180B1}"/>
              </a:ext>
            </a:extLst>
          </p:cNvPr>
          <p:cNvSpPr>
            <a:spLocks noGrp="1"/>
          </p:cNvSpPr>
          <p:nvPr>
            <p:ph type="sldNum" sz="quarter" idx="12"/>
          </p:nvPr>
        </p:nvSpPr>
        <p:spPr/>
        <p:txBody>
          <a:bodyPr/>
          <a:lstStyle/>
          <a:p>
            <a:fld id="{0BB099DC-8AF1-41EC-9BCA-31ED62118235}" type="slidenum">
              <a:rPr lang="en-US" smtClean="0"/>
              <a:t>‹#›</a:t>
            </a:fld>
            <a:endParaRPr lang="en-US"/>
          </a:p>
        </p:txBody>
      </p:sp>
    </p:spTree>
    <p:extLst>
      <p:ext uri="{BB962C8B-B14F-4D97-AF65-F5344CB8AC3E}">
        <p14:creationId xmlns:p14="http://schemas.microsoft.com/office/powerpoint/2010/main" val="1713821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5B31E-7927-1196-3716-1AD02E26D7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ACFCFE-BB4D-595E-DEB1-CF171B08D3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9AC27C-1946-7F7C-877A-3AF758509F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1D66A8-A80C-3690-A2EE-2F76E9A227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B1AD92-97BD-5784-FC80-4E231BDD8A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3E3153-45C4-C797-FF52-F73E22938619}"/>
              </a:ext>
            </a:extLst>
          </p:cNvPr>
          <p:cNvSpPr>
            <a:spLocks noGrp="1"/>
          </p:cNvSpPr>
          <p:nvPr>
            <p:ph type="dt" sz="half" idx="10"/>
          </p:nvPr>
        </p:nvSpPr>
        <p:spPr/>
        <p:txBody>
          <a:bodyPr/>
          <a:lstStyle/>
          <a:p>
            <a:fld id="{A7723FE9-42CF-4FCE-B0B4-335DDC57E6C8}" type="datetimeFigureOut">
              <a:rPr lang="en-US" smtClean="0"/>
              <a:t>12/3/2024</a:t>
            </a:fld>
            <a:endParaRPr lang="en-US"/>
          </a:p>
        </p:txBody>
      </p:sp>
      <p:sp>
        <p:nvSpPr>
          <p:cNvPr id="8" name="Footer Placeholder 7">
            <a:extLst>
              <a:ext uri="{FF2B5EF4-FFF2-40B4-BE49-F238E27FC236}">
                <a16:creationId xmlns:a16="http://schemas.microsoft.com/office/drawing/2014/main" id="{BEA5B461-1B73-F7A4-042A-4CF1E85B168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E17906-A617-ACFA-0072-A5726A0D6452}"/>
              </a:ext>
            </a:extLst>
          </p:cNvPr>
          <p:cNvSpPr>
            <a:spLocks noGrp="1"/>
          </p:cNvSpPr>
          <p:nvPr>
            <p:ph type="sldNum" sz="quarter" idx="12"/>
          </p:nvPr>
        </p:nvSpPr>
        <p:spPr/>
        <p:txBody>
          <a:bodyPr/>
          <a:lstStyle/>
          <a:p>
            <a:fld id="{0BB099DC-8AF1-41EC-9BCA-31ED62118235}" type="slidenum">
              <a:rPr lang="en-US" smtClean="0"/>
              <a:t>‹#›</a:t>
            </a:fld>
            <a:endParaRPr lang="en-US"/>
          </a:p>
        </p:txBody>
      </p:sp>
    </p:spTree>
    <p:extLst>
      <p:ext uri="{BB962C8B-B14F-4D97-AF65-F5344CB8AC3E}">
        <p14:creationId xmlns:p14="http://schemas.microsoft.com/office/powerpoint/2010/main" val="3472698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C51FF-B81A-F99C-C3CD-DE4D84E4511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7193E4-2EDA-422D-02F8-7DE0532853A0}"/>
              </a:ext>
            </a:extLst>
          </p:cNvPr>
          <p:cNvSpPr>
            <a:spLocks noGrp="1"/>
          </p:cNvSpPr>
          <p:nvPr>
            <p:ph type="dt" sz="half" idx="10"/>
          </p:nvPr>
        </p:nvSpPr>
        <p:spPr/>
        <p:txBody>
          <a:bodyPr/>
          <a:lstStyle/>
          <a:p>
            <a:fld id="{A7723FE9-42CF-4FCE-B0B4-335DDC57E6C8}" type="datetimeFigureOut">
              <a:rPr lang="en-US" smtClean="0"/>
              <a:t>12/3/2024</a:t>
            </a:fld>
            <a:endParaRPr lang="en-US"/>
          </a:p>
        </p:txBody>
      </p:sp>
      <p:sp>
        <p:nvSpPr>
          <p:cNvPr id="4" name="Footer Placeholder 3">
            <a:extLst>
              <a:ext uri="{FF2B5EF4-FFF2-40B4-BE49-F238E27FC236}">
                <a16:creationId xmlns:a16="http://schemas.microsoft.com/office/drawing/2014/main" id="{24E348F3-D343-DDD3-C8F3-2658BB5D50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6536B2-09A7-616B-6F71-98AEB03B373A}"/>
              </a:ext>
            </a:extLst>
          </p:cNvPr>
          <p:cNvSpPr>
            <a:spLocks noGrp="1"/>
          </p:cNvSpPr>
          <p:nvPr>
            <p:ph type="sldNum" sz="quarter" idx="12"/>
          </p:nvPr>
        </p:nvSpPr>
        <p:spPr/>
        <p:txBody>
          <a:bodyPr/>
          <a:lstStyle/>
          <a:p>
            <a:fld id="{0BB099DC-8AF1-41EC-9BCA-31ED62118235}" type="slidenum">
              <a:rPr lang="en-US" smtClean="0"/>
              <a:t>‹#›</a:t>
            </a:fld>
            <a:endParaRPr lang="en-US"/>
          </a:p>
        </p:txBody>
      </p:sp>
    </p:spTree>
    <p:extLst>
      <p:ext uri="{BB962C8B-B14F-4D97-AF65-F5344CB8AC3E}">
        <p14:creationId xmlns:p14="http://schemas.microsoft.com/office/powerpoint/2010/main" val="3622987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BAD824-91BE-0D26-F511-BD4F1DA03575}"/>
              </a:ext>
            </a:extLst>
          </p:cNvPr>
          <p:cNvSpPr>
            <a:spLocks noGrp="1"/>
          </p:cNvSpPr>
          <p:nvPr>
            <p:ph type="dt" sz="half" idx="10"/>
          </p:nvPr>
        </p:nvSpPr>
        <p:spPr/>
        <p:txBody>
          <a:bodyPr/>
          <a:lstStyle/>
          <a:p>
            <a:fld id="{A7723FE9-42CF-4FCE-B0B4-335DDC57E6C8}" type="datetimeFigureOut">
              <a:rPr lang="en-US" smtClean="0"/>
              <a:t>12/3/2024</a:t>
            </a:fld>
            <a:endParaRPr lang="en-US"/>
          </a:p>
        </p:txBody>
      </p:sp>
      <p:sp>
        <p:nvSpPr>
          <p:cNvPr id="3" name="Footer Placeholder 2">
            <a:extLst>
              <a:ext uri="{FF2B5EF4-FFF2-40B4-BE49-F238E27FC236}">
                <a16:creationId xmlns:a16="http://schemas.microsoft.com/office/drawing/2014/main" id="{78D38DEC-A60B-119E-E3BC-F72BF1E0C2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FFBFE0-662B-D01F-61CE-1C40EC4D3232}"/>
              </a:ext>
            </a:extLst>
          </p:cNvPr>
          <p:cNvSpPr>
            <a:spLocks noGrp="1"/>
          </p:cNvSpPr>
          <p:nvPr>
            <p:ph type="sldNum" sz="quarter" idx="12"/>
          </p:nvPr>
        </p:nvSpPr>
        <p:spPr/>
        <p:txBody>
          <a:bodyPr/>
          <a:lstStyle/>
          <a:p>
            <a:fld id="{0BB099DC-8AF1-41EC-9BCA-31ED62118235}" type="slidenum">
              <a:rPr lang="en-US" smtClean="0"/>
              <a:t>‹#›</a:t>
            </a:fld>
            <a:endParaRPr lang="en-US"/>
          </a:p>
        </p:txBody>
      </p:sp>
    </p:spTree>
    <p:extLst>
      <p:ext uri="{BB962C8B-B14F-4D97-AF65-F5344CB8AC3E}">
        <p14:creationId xmlns:p14="http://schemas.microsoft.com/office/powerpoint/2010/main" val="2466444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340DD-D6A7-9E45-ACDF-B8404E3733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505C4C6-1218-2EA8-2811-02A3611DC5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4D939B-12D1-53B7-ED06-9444E92866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794A5B-1A22-F915-379D-FB984732867E}"/>
              </a:ext>
            </a:extLst>
          </p:cNvPr>
          <p:cNvSpPr>
            <a:spLocks noGrp="1"/>
          </p:cNvSpPr>
          <p:nvPr>
            <p:ph type="dt" sz="half" idx="10"/>
          </p:nvPr>
        </p:nvSpPr>
        <p:spPr/>
        <p:txBody>
          <a:bodyPr/>
          <a:lstStyle/>
          <a:p>
            <a:fld id="{A7723FE9-42CF-4FCE-B0B4-335DDC57E6C8}" type="datetimeFigureOut">
              <a:rPr lang="en-US" smtClean="0"/>
              <a:t>12/3/2024</a:t>
            </a:fld>
            <a:endParaRPr lang="en-US"/>
          </a:p>
        </p:txBody>
      </p:sp>
      <p:sp>
        <p:nvSpPr>
          <p:cNvPr id="6" name="Footer Placeholder 5">
            <a:extLst>
              <a:ext uri="{FF2B5EF4-FFF2-40B4-BE49-F238E27FC236}">
                <a16:creationId xmlns:a16="http://schemas.microsoft.com/office/drawing/2014/main" id="{3A0BB05F-FD42-FDDA-4704-0477CE04ED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AB0752-2F74-1A6E-9AB6-80FC2C62A99B}"/>
              </a:ext>
            </a:extLst>
          </p:cNvPr>
          <p:cNvSpPr>
            <a:spLocks noGrp="1"/>
          </p:cNvSpPr>
          <p:nvPr>
            <p:ph type="sldNum" sz="quarter" idx="12"/>
          </p:nvPr>
        </p:nvSpPr>
        <p:spPr/>
        <p:txBody>
          <a:bodyPr/>
          <a:lstStyle/>
          <a:p>
            <a:fld id="{0BB099DC-8AF1-41EC-9BCA-31ED62118235}" type="slidenum">
              <a:rPr lang="en-US" smtClean="0"/>
              <a:t>‹#›</a:t>
            </a:fld>
            <a:endParaRPr lang="en-US"/>
          </a:p>
        </p:txBody>
      </p:sp>
    </p:spTree>
    <p:extLst>
      <p:ext uri="{BB962C8B-B14F-4D97-AF65-F5344CB8AC3E}">
        <p14:creationId xmlns:p14="http://schemas.microsoft.com/office/powerpoint/2010/main" val="547716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AD228-B296-F3ED-0775-45DB0E0921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3D6FAC-B7EE-ACB3-30D6-AB2AF443F0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2E7F07B-A25D-03A4-A153-E22439E32D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D82E99-6488-74DC-1227-2A982322B71B}"/>
              </a:ext>
            </a:extLst>
          </p:cNvPr>
          <p:cNvSpPr>
            <a:spLocks noGrp="1"/>
          </p:cNvSpPr>
          <p:nvPr>
            <p:ph type="dt" sz="half" idx="10"/>
          </p:nvPr>
        </p:nvSpPr>
        <p:spPr/>
        <p:txBody>
          <a:bodyPr/>
          <a:lstStyle/>
          <a:p>
            <a:fld id="{A7723FE9-42CF-4FCE-B0B4-335DDC57E6C8}" type="datetimeFigureOut">
              <a:rPr lang="en-US" smtClean="0"/>
              <a:t>12/3/2024</a:t>
            </a:fld>
            <a:endParaRPr lang="en-US"/>
          </a:p>
        </p:txBody>
      </p:sp>
      <p:sp>
        <p:nvSpPr>
          <p:cNvPr id="6" name="Footer Placeholder 5">
            <a:extLst>
              <a:ext uri="{FF2B5EF4-FFF2-40B4-BE49-F238E27FC236}">
                <a16:creationId xmlns:a16="http://schemas.microsoft.com/office/drawing/2014/main" id="{927CB06E-B192-EBA3-45BC-90D436248C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000730-12D0-2915-F65E-4DFD8D2AA14D}"/>
              </a:ext>
            </a:extLst>
          </p:cNvPr>
          <p:cNvSpPr>
            <a:spLocks noGrp="1"/>
          </p:cNvSpPr>
          <p:nvPr>
            <p:ph type="sldNum" sz="quarter" idx="12"/>
          </p:nvPr>
        </p:nvSpPr>
        <p:spPr/>
        <p:txBody>
          <a:bodyPr/>
          <a:lstStyle/>
          <a:p>
            <a:fld id="{0BB099DC-8AF1-41EC-9BCA-31ED62118235}" type="slidenum">
              <a:rPr lang="en-US" smtClean="0"/>
              <a:t>‹#›</a:t>
            </a:fld>
            <a:endParaRPr lang="en-US"/>
          </a:p>
        </p:txBody>
      </p:sp>
    </p:spTree>
    <p:extLst>
      <p:ext uri="{BB962C8B-B14F-4D97-AF65-F5344CB8AC3E}">
        <p14:creationId xmlns:p14="http://schemas.microsoft.com/office/powerpoint/2010/main" val="10827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0DEB41-D3AD-4439-4AB8-3B590E2AFE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8DAE10-47D5-AB5E-F924-A85B9C12D4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D111F2-BE72-CFE8-A4D0-49E6DD70BE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7723FE9-42CF-4FCE-B0B4-335DDC57E6C8}" type="datetimeFigureOut">
              <a:rPr lang="en-US" smtClean="0"/>
              <a:t>12/3/2024</a:t>
            </a:fld>
            <a:endParaRPr lang="en-US"/>
          </a:p>
        </p:txBody>
      </p:sp>
      <p:sp>
        <p:nvSpPr>
          <p:cNvPr id="5" name="Footer Placeholder 4">
            <a:extLst>
              <a:ext uri="{FF2B5EF4-FFF2-40B4-BE49-F238E27FC236}">
                <a16:creationId xmlns:a16="http://schemas.microsoft.com/office/drawing/2014/main" id="{30689DB1-84B3-AC04-A7D1-36D508E5B2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7B2D60B-DD18-337F-1B4C-4D81FF47FF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B099DC-8AF1-41EC-9BCA-31ED62118235}" type="slidenum">
              <a:rPr lang="en-US" smtClean="0"/>
              <a:t>‹#›</a:t>
            </a:fld>
            <a:endParaRPr lang="en-US"/>
          </a:p>
        </p:txBody>
      </p:sp>
    </p:spTree>
    <p:extLst>
      <p:ext uri="{BB962C8B-B14F-4D97-AF65-F5344CB8AC3E}">
        <p14:creationId xmlns:p14="http://schemas.microsoft.com/office/powerpoint/2010/main" val="863428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9"/>
        <p:cNvGrpSpPr/>
        <p:nvPr/>
      </p:nvGrpSpPr>
      <p:grpSpPr>
        <a:xfrm>
          <a:off x="0" y="0"/>
          <a:ext cx="0" cy="0"/>
          <a:chOff x="0" y="0"/>
          <a:chExt cx="0" cy="0"/>
        </a:xfrm>
      </p:grpSpPr>
      <p:cxnSp>
        <p:nvCxnSpPr>
          <p:cNvPr id="603" name="Google Shape;603;p28"/>
          <p:cNvCxnSpPr/>
          <p:nvPr/>
        </p:nvCxnSpPr>
        <p:spPr>
          <a:xfrm rot="10800000">
            <a:off x="746760" y="1183132"/>
            <a:ext cx="10698480" cy="0"/>
          </a:xfrm>
          <a:prstGeom prst="straightConnector1">
            <a:avLst/>
          </a:prstGeom>
          <a:noFill/>
          <a:ln w="34925" cap="flat" cmpd="sng">
            <a:solidFill>
              <a:schemeClr val="accent1"/>
            </a:solidFill>
            <a:prstDash val="solid"/>
            <a:miter lim="800000"/>
            <a:headEnd type="none" w="sm" len="sm"/>
            <a:tailEnd type="none" w="sm" len="sm"/>
          </a:ln>
        </p:spPr>
      </p:cxnSp>
      <p:sp>
        <p:nvSpPr>
          <p:cNvPr id="604" name="Google Shape;604;p28"/>
          <p:cNvSpPr txBox="1"/>
          <p:nvPr/>
        </p:nvSpPr>
        <p:spPr>
          <a:xfrm>
            <a:off x="746760" y="161690"/>
            <a:ext cx="10604795" cy="95406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dirty="0">
                <a:solidFill>
                  <a:srgbClr val="0000FF"/>
                </a:solidFill>
                <a:latin typeface="Arial"/>
                <a:ea typeface="Arial"/>
                <a:cs typeface="Arial"/>
                <a:sym typeface="Arial"/>
              </a:rPr>
              <a:t>Effect of narrow spectral filtering joint spectrum and implications for noise mitigation</a:t>
            </a:r>
            <a:endParaRPr dirty="0"/>
          </a:p>
        </p:txBody>
      </p:sp>
      <p:pic>
        <p:nvPicPr>
          <p:cNvPr id="5" name="Picture 4">
            <a:extLst>
              <a:ext uri="{FF2B5EF4-FFF2-40B4-BE49-F238E27FC236}">
                <a16:creationId xmlns:a16="http://schemas.microsoft.com/office/drawing/2014/main" id="{510C68E7-89C6-5B87-073C-751657767D9A}"/>
              </a:ext>
            </a:extLst>
          </p:cNvPr>
          <p:cNvPicPr>
            <a:picLocks noChangeAspect="1"/>
          </p:cNvPicPr>
          <p:nvPr/>
        </p:nvPicPr>
        <p:blipFill>
          <a:blip r:embed="rId3"/>
          <a:stretch>
            <a:fillRect/>
          </a:stretch>
        </p:blipFill>
        <p:spPr>
          <a:xfrm>
            <a:off x="8573573" y="2115558"/>
            <a:ext cx="3539762" cy="2811726"/>
          </a:xfrm>
          <a:prstGeom prst="rect">
            <a:avLst/>
          </a:prstGeom>
        </p:spPr>
      </p:pic>
      <p:pic>
        <p:nvPicPr>
          <p:cNvPr id="4" name="Picture 3">
            <a:extLst>
              <a:ext uri="{FF2B5EF4-FFF2-40B4-BE49-F238E27FC236}">
                <a16:creationId xmlns:a16="http://schemas.microsoft.com/office/drawing/2014/main" id="{93A4A700-A117-D145-4DED-E5098AEC80B9}"/>
              </a:ext>
            </a:extLst>
          </p:cNvPr>
          <p:cNvPicPr>
            <a:picLocks noChangeAspect="1"/>
          </p:cNvPicPr>
          <p:nvPr/>
        </p:nvPicPr>
        <p:blipFill>
          <a:blip r:embed="rId4"/>
          <a:stretch>
            <a:fillRect/>
          </a:stretch>
        </p:blipFill>
        <p:spPr>
          <a:xfrm>
            <a:off x="200303" y="1695886"/>
            <a:ext cx="4196814" cy="3466227"/>
          </a:xfrm>
          <a:prstGeom prst="rect">
            <a:avLst/>
          </a:prstGeom>
        </p:spPr>
      </p:pic>
      <p:pic>
        <p:nvPicPr>
          <p:cNvPr id="8" name="Picture 7">
            <a:extLst>
              <a:ext uri="{FF2B5EF4-FFF2-40B4-BE49-F238E27FC236}">
                <a16:creationId xmlns:a16="http://schemas.microsoft.com/office/drawing/2014/main" id="{18FF7814-5935-C165-636C-88EBFB8EDAB4}"/>
              </a:ext>
            </a:extLst>
          </p:cNvPr>
          <p:cNvPicPr>
            <a:picLocks noChangeAspect="1"/>
          </p:cNvPicPr>
          <p:nvPr/>
        </p:nvPicPr>
        <p:blipFill>
          <a:blip r:embed="rId5"/>
          <a:stretch>
            <a:fillRect/>
          </a:stretch>
        </p:blipFill>
        <p:spPr>
          <a:xfrm>
            <a:off x="4473351" y="1930714"/>
            <a:ext cx="4140715" cy="2996570"/>
          </a:xfrm>
          <a:prstGeom prst="rect">
            <a:avLst/>
          </a:prstGeom>
        </p:spPr>
      </p:pic>
      <p:pic>
        <p:nvPicPr>
          <p:cNvPr id="6" name="Picture 5">
            <a:extLst>
              <a:ext uri="{FF2B5EF4-FFF2-40B4-BE49-F238E27FC236}">
                <a16:creationId xmlns:a16="http://schemas.microsoft.com/office/drawing/2014/main" id="{F9E1FC4E-571A-719C-D994-2B1952BD5329}"/>
              </a:ext>
            </a:extLst>
          </p:cNvPr>
          <p:cNvPicPr>
            <a:picLocks noChangeAspect="1"/>
          </p:cNvPicPr>
          <p:nvPr/>
        </p:nvPicPr>
        <p:blipFill>
          <a:blip r:embed="rId6"/>
          <a:stretch>
            <a:fillRect/>
          </a:stretch>
        </p:blipFill>
        <p:spPr>
          <a:xfrm>
            <a:off x="1092052" y="5471691"/>
            <a:ext cx="5740695" cy="1181161"/>
          </a:xfrm>
          <a:prstGeom prst="rect">
            <a:avLst/>
          </a:prstGeom>
        </p:spPr>
      </p:pic>
      <p:sp>
        <p:nvSpPr>
          <p:cNvPr id="7" name="TextBox 6">
            <a:extLst>
              <a:ext uri="{FF2B5EF4-FFF2-40B4-BE49-F238E27FC236}">
                <a16:creationId xmlns:a16="http://schemas.microsoft.com/office/drawing/2014/main" id="{3845CCB4-06C0-D7FC-E0EF-CBC2E96D5BD1}"/>
              </a:ext>
            </a:extLst>
          </p:cNvPr>
          <p:cNvSpPr txBox="1"/>
          <p:nvPr/>
        </p:nvSpPr>
        <p:spPr>
          <a:xfrm>
            <a:off x="8573573" y="5213200"/>
            <a:ext cx="3539762" cy="923330"/>
          </a:xfrm>
          <a:prstGeom prst="rect">
            <a:avLst/>
          </a:prstGeom>
          <a:noFill/>
        </p:spPr>
        <p:txBody>
          <a:bodyPr wrap="square" rtlCol="0">
            <a:spAutoFit/>
          </a:bodyPr>
          <a:lstStyle/>
          <a:p>
            <a:r>
              <a:rPr lang="en-US" dirty="0">
                <a:solidFill>
                  <a:srgbClr val="FF0000"/>
                </a:solidFill>
              </a:rPr>
              <a:t>Comparing to noise, herald eff reduces but noise does not at the same rate</a:t>
            </a:r>
          </a:p>
        </p:txBody>
      </p:sp>
    </p:spTree>
    <p:extLst>
      <p:ext uri="{BB962C8B-B14F-4D97-AF65-F5344CB8AC3E}">
        <p14:creationId xmlns:p14="http://schemas.microsoft.com/office/powerpoint/2010/main" val="648343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9">
          <a:extLst>
            <a:ext uri="{FF2B5EF4-FFF2-40B4-BE49-F238E27FC236}">
              <a16:creationId xmlns:a16="http://schemas.microsoft.com/office/drawing/2014/main" id="{6C639892-4623-1B13-C341-F492EED918AC}"/>
            </a:ext>
          </a:extLst>
        </p:cNvPr>
        <p:cNvGrpSpPr/>
        <p:nvPr/>
      </p:nvGrpSpPr>
      <p:grpSpPr>
        <a:xfrm>
          <a:off x="0" y="0"/>
          <a:ext cx="0" cy="0"/>
          <a:chOff x="0" y="0"/>
          <a:chExt cx="0" cy="0"/>
        </a:xfrm>
      </p:grpSpPr>
      <p:cxnSp>
        <p:nvCxnSpPr>
          <p:cNvPr id="603" name="Google Shape;603;p28">
            <a:extLst>
              <a:ext uri="{FF2B5EF4-FFF2-40B4-BE49-F238E27FC236}">
                <a16:creationId xmlns:a16="http://schemas.microsoft.com/office/drawing/2014/main" id="{C644A3AA-5BFA-6922-CE5C-BB5FF3A4D314}"/>
              </a:ext>
            </a:extLst>
          </p:cNvPr>
          <p:cNvCxnSpPr/>
          <p:nvPr/>
        </p:nvCxnSpPr>
        <p:spPr>
          <a:xfrm rot="10800000">
            <a:off x="746760" y="1183132"/>
            <a:ext cx="10698480" cy="0"/>
          </a:xfrm>
          <a:prstGeom prst="straightConnector1">
            <a:avLst/>
          </a:prstGeom>
          <a:noFill/>
          <a:ln w="34925" cap="flat" cmpd="sng">
            <a:solidFill>
              <a:schemeClr val="accent1"/>
            </a:solidFill>
            <a:prstDash val="solid"/>
            <a:miter lim="800000"/>
            <a:headEnd type="none" w="sm" len="sm"/>
            <a:tailEnd type="none" w="sm" len="sm"/>
          </a:ln>
        </p:spPr>
      </p:cxnSp>
      <p:sp>
        <p:nvSpPr>
          <p:cNvPr id="604" name="Google Shape;604;p28">
            <a:extLst>
              <a:ext uri="{FF2B5EF4-FFF2-40B4-BE49-F238E27FC236}">
                <a16:creationId xmlns:a16="http://schemas.microsoft.com/office/drawing/2014/main" id="{F842AE1B-F7E5-A51E-99FA-D88D3369C45F}"/>
              </a:ext>
            </a:extLst>
          </p:cNvPr>
          <p:cNvSpPr txBox="1"/>
          <p:nvPr/>
        </p:nvSpPr>
        <p:spPr>
          <a:xfrm>
            <a:off x="1979876" y="421177"/>
            <a:ext cx="8183553" cy="5231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dirty="0">
                <a:solidFill>
                  <a:srgbClr val="0000FF"/>
                </a:solidFill>
                <a:latin typeface="Arial"/>
                <a:ea typeface="Arial"/>
                <a:cs typeface="Arial"/>
                <a:sym typeface="Arial"/>
              </a:rPr>
              <a:t>Experiment results: CAR vs. filter BW</a:t>
            </a:r>
            <a:endParaRPr dirty="0"/>
          </a:p>
        </p:txBody>
      </p:sp>
      <p:sp>
        <p:nvSpPr>
          <p:cNvPr id="4" name="TextBox 3">
            <a:extLst>
              <a:ext uri="{FF2B5EF4-FFF2-40B4-BE49-F238E27FC236}">
                <a16:creationId xmlns:a16="http://schemas.microsoft.com/office/drawing/2014/main" id="{EC5743B5-4DC3-3EE1-3766-3FA734FD3C81}"/>
              </a:ext>
            </a:extLst>
          </p:cNvPr>
          <p:cNvSpPr txBox="1"/>
          <p:nvPr/>
        </p:nvSpPr>
        <p:spPr>
          <a:xfrm>
            <a:off x="7324699" y="1517049"/>
            <a:ext cx="3814355" cy="923330"/>
          </a:xfrm>
          <a:prstGeom prst="rect">
            <a:avLst/>
          </a:prstGeom>
          <a:noFill/>
        </p:spPr>
        <p:txBody>
          <a:bodyPr wrap="square" rtlCol="0">
            <a:spAutoFit/>
          </a:bodyPr>
          <a:lstStyle/>
          <a:p>
            <a:pPr algn="ctr"/>
            <a:r>
              <a:rPr lang="en-US" dirty="0">
                <a:highlight>
                  <a:srgbClr val="FFFF00"/>
                </a:highlight>
              </a:rPr>
              <a:t>Experimentally shows that CAR diverges from typical model in narrow spectral filtering regime</a:t>
            </a:r>
          </a:p>
        </p:txBody>
      </p:sp>
      <p:pic>
        <p:nvPicPr>
          <p:cNvPr id="5" name="Picture 4">
            <a:extLst>
              <a:ext uri="{FF2B5EF4-FFF2-40B4-BE49-F238E27FC236}">
                <a16:creationId xmlns:a16="http://schemas.microsoft.com/office/drawing/2014/main" id="{8DB901EC-1623-7BA7-95D5-48896227CB09}"/>
              </a:ext>
            </a:extLst>
          </p:cNvPr>
          <p:cNvPicPr>
            <a:picLocks noChangeAspect="1"/>
          </p:cNvPicPr>
          <p:nvPr/>
        </p:nvPicPr>
        <p:blipFill>
          <a:blip r:embed="rId3"/>
          <a:stretch>
            <a:fillRect/>
          </a:stretch>
        </p:blipFill>
        <p:spPr>
          <a:xfrm>
            <a:off x="227661" y="1837076"/>
            <a:ext cx="5073911" cy="3988005"/>
          </a:xfrm>
          <a:prstGeom prst="rect">
            <a:avLst/>
          </a:prstGeom>
        </p:spPr>
      </p:pic>
      <p:grpSp>
        <p:nvGrpSpPr>
          <p:cNvPr id="6" name="Group 5">
            <a:extLst>
              <a:ext uri="{FF2B5EF4-FFF2-40B4-BE49-F238E27FC236}">
                <a16:creationId xmlns:a16="http://schemas.microsoft.com/office/drawing/2014/main" id="{1A11C60B-627B-D8E8-D245-2283859550A7}"/>
              </a:ext>
            </a:extLst>
          </p:cNvPr>
          <p:cNvGrpSpPr/>
          <p:nvPr/>
        </p:nvGrpSpPr>
        <p:grpSpPr>
          <a:xfrm>
            <a:off x="5573341" y="2670024"/>
            <a:ext cx="6441243" cy="2539036"/>
            <a:chOff x="143454" y="1576073"/>
            <a:chExt cx="6907133" cy="2539036"/>
          </a:xfrm>
        </p:grpSpPr>
        <p:pic>
          <p:nvPicPr>
            <p:cNvPr id="7" name="Picture 6">
              <a:extLst>
                <a:ext uri="{FF2B5EF4-FFF2-40B4-BE49-F238E27FC236}">
                  <a16:creationId xmlns:a16="http://schemas.microsoft.com/office/drawing/2014/main" id="{8DA3BEB3-AA05-405E-AFF0-2F0BC0AC805F}"/>
                </a:ext>
              </a:extLst>
            </p:cNvPr>
            <p:cNvPicPr>
              <a:picLocks noChangeAspect="1"/>
            </p:cNvPicPr>
            <p:nvPr/>
          </p:nvPicPr>
          <p:blipFill>
            <a:blip r:embed="rId4"/>
            <a:stretch>
              <a:fillRect/>
            </a:stretch>
          </p:blipFill>
          <p:spPr>
            <a:xfrm>
              <a:off x="1693840" y="2413261"/>
              <a:ext cx="1663786" cy="323867"/>
            </a:xfrm>
            <a:prstGeom prst="rect">
              <a:avLst/>
            </a:prstGeom>
          </p:spPr>
        </p:pic>
        <p:sp>
          <p:nvSpPr>
            <p:cNvPr id="8" name="TextBox 7">
              <a:extLst>
                <a:ext uri="{FF2B5EF4-FFF2-40B4-BE49-F238E27FC236}">
                  <a16:creationId xmlns:a16="http://schemas.microsoft.com/office/drawing/2014/main" id="{9DAEBFD4-6450-5306-2D4C-2B1109557B83}"/>
                </a:ext>
              </a:extLst>
            </p:cNvPr>
            <p:cNvSpPr txBox="1"/>
            <p:nvPr/>
          </p:nvSpPr>
          <p:spPr>
            <a:xfrm>
              <a:off x="1693840" y="1680344"/>
              <a:ext cx="1687834" cy="369332"/>
            </a:xfrm>
            <a:prstGeom prst="rect">
              <a:avLst/>
            </a:prstGeom>
            <a:noFill/>
          </p:spPr>
          <p:txBody>
            <a:bodyPr wrap="none" rtlCol="0">
              <a:spAutoFit/>
            </a:bodyPr>
            <a:lstStyle/>
            <a:p>
              <a:r>
                <a:rPr lang="en-US" b="1" dirty="0"/>
                <a:t>Typical model </a:t>
              </a:r>
            </a:p>
          </p:txBody>
        </p:sp>
        <p:sp>
          <p:nvSpPr>
            <p:cNvPr id="9" name="TextBox 8">
              <a:extLst>
                <a:ext uri="{FF2B5EF4-FFF2-40B4-BE49-F238E27FC236}">
                  <a16:creationId xmlns:a16="http://schemas.microsoft.com/office/drawing/2014/main" id="{4A42589C-EE51-75EB-F9BC-1BAD5C4AD237}"/>
                </a:ext>
              </a:extLst>
            </p:cNvPr>
            <p:cNvSpPr txBox="1"/>
            <p:nvPr/>
          </p:nvSpPr>
          <p:spPr>
            <a:xfrm>
              <a:off x="4225105" y="1576073"/>
              <a:ext cx="2756912" cy="646331"/>
            </a:xfrm>
            <a:prstGeom prst="rect">
              <a:avLst/>
            </a:prstGeom>
            <a:noFill/>
          </p:spPr>
          <p:txBody>
            <a:bodyPr wrap="square" rtlCol="0">
              <a:spAutoFit/>
            </a:bodyPr>
            <a:lstStyle/>
            <a:p>
              <a:pPr algn="ctr"/>
              <a:r>
                <a:rPr lang="en-US" b="1" dirty="0">
                  <a:solidFill>
                    <a:srgbClr val="FF0000"/>
                  </a:solidFill>
                </a:rPr>
                <a:t>Modified model including filtering JSI</a:t>
              </a:r>
            </a:p>
          </p:txBody>
        </p:sp>
        <p:pic>
          <p:nvPicPr>
            <p:cNvPr id="10" name="Picture 9">
              <a:extLst>
                <a:ext uri="{FF2B5EF4-FFF2-40B4-BE49-F238E27FC236}">
                  <a16:creationId xmlns:a16="http://schemas.microsoft.com/office/drawing/2014/main" id="{770532EB-099C-7B8B-90B2-C7B7677576B6}"/>
                </a:ext>
              </a:extLst>
            </p:cNvPr>
            <p:cNvPicPr>
              <a:picLocks noChangeAspect="1"/>
            </p:cNvPicPr>
            <p:nvPr/>
          </p:nvPicPr>
          <p:blipFill>
            <a:blip r:embed="rId5"/>
            <a:stretch>
              <a:fillRect/>
            </a:stretch>
          </p:blipFill>
          <p:spPr>
            <a:xfrm>
              <a:off x="4744234" y="2279703"/>
              <a:ext cx="1822934" cy="381911"/>
            </a:xfrm>
            <a:prstGeom prst="rect">
              <a:avLst/>
            </a:prstGeom>
          </p:spPr>
        </p:pic>
        <p:pic>
          <p:nvPicPr>
            <p:cNvPr id="11" name="Picture 10">
              <a:extLst>
                <a:ext uri="{FF2B5EF4-FFF2-40B4-BE49-F238E27FC236}">
                  <a16:creationId xmlns:a16="http://schemas.microsoft.com/office/drawing/2014/main" id="{A9FFEF43-EDE5-CE61-6013-7A2BFB587C85}"/>
                </a:ext>
              </a:extLst>
            </p:cNvPr>
            <p:cNvPicPr>
              <a:picLocks noChangeAspect="1"/>
            </p:cNvPicPr>
            <p:nvPr/>
          </p:nvPicPr>
          <p:blipFill>
            <a:blip r:embed="rId6"/>
            <a:stretch>
              <a:fillRect/>
            </a:stretch>
          </p:blipFill>
          <p:spPr>
            <a:xfrm>
              <a:off x="4744235" y="3698438"/>
              <a:ext cx="1822933" cy="416671"/>
            </a:xfrm>
            <a:prstGeom prst="rect">
              <a:avLst/>
            </a:prstGeom>
          </p:spPr>
        </p:pic>
        <p:pic>
          <p:nvPicPr>
            <p:cNvPr id="12" name="Picture 11">
              <a:extLst>
                <a:ext uri="{FF2B5EF4-FFF2-40B4-BE49-F238E27FC236}">
                  <a16:creationId xmlns:a16="http://schemas.microsoft.com/office/drawing/2014/main" id="{718CA6BB-6D37-DEF5-81BC-7C94F442907F}"/>
                </a:ext>
              </a:extLst>
            </p:cNvPr>
            <p:cNvPicPr>
              <a:picLocks noChangeAspect="1"/>
            </p:cNvPicPr>
            <p:nvPr/>
          </p:nvPicPr>
          <p:blipFill>
            <a:blip r:embed="rId7"/>
            <a:stretch>
              <a:fillRect/>
            </a:stretch>
          </p:blipFill>
          <p:spPr>
            <a:xfrm>
              <a:off x="1918600" y="3791242"/>
              <a:ext cx="1238314" cy="323867"/>
            </a:xfrm>
            <a:prstGeom prst="rect">
              <a:avLst/>
            </a:prstGeom>
          </p:spPr>
        </p:pic>
        <p:pic>
          <p:nvPicPr>
            <p:cNvPr id="13" name="Picture 12">
              <a:extLst>
                <a:ext uri="{FF2B5EF4-FFF2-40B4-BE49-F238E27FC236}">
                  <a16:creationId xmlns:a16="http://schemas.microsoft.com/office/drawing/2014/main" id="{21109CFC-DF3E-58E6-960E-35144B6CA366}"/>
                </a:ext>
              </a:extLst>
            </p:cNvPr>
            <p:cNvPicPr>
              <a:picLocks noChangeAspect="1"/>
            </p:cNvPicPr>
            <p:nvPr/>
          </p:nvPicPr>
          <p:blipFill>
            <a:blip r:embed="rId8"/>
            <a:stretch>
              <a:fillRect/>
            </a:stretch>
          </p:blipFill>
          <p:spPr>
            <a:xfrm>
              <a:off x="1450574" y="2991713"/>
              <a:ext cx="2521080" cy="406421"/>
            </a:xfrm>
            <a:prstGeom prst="rect">
              <a:avLst/>
            </a:prstGeom>
          </p:spPr>
        </p:pic>
        <p:pic>
          <p:nvPicPr>
            <p:cNvPr id="14" name="Picture 13">
              <a:extLst>
                <a:ext uri="{FF2B5EF4-FFF2-40B4-BE49-F238E27FC236}">
                  <a16:creationId xmlns:a16="http://schemas.microsoft.com/office/drawing/2014/main" id="{5887B206-61CF-9930-1184-D1CF8DD2ECF6}"/>
                </a:ext>
              </a:extLst>
            </p:cNvPr>
            <p:cNvPicPr>
              <a:picLocks noChangeAspect="1"/>
            </p:cNvPicPr>
            <p:nvPr/>
          </p:nvPicPr>
          <p:blipFill>
            <a:blip r:embed="rId8"/>
            <a:stretch>
              <a:fillRect/>
            </a:stretch>
          </p:blipFill>
          <p:spPr>
            <a:xfrm>
              <a:off x="4529507" y="2994231"/>
              <a:ext cx="2521080" cy="406421"/>
            </a:xfrm>
            <a:prstGeom prst="rect">
              <a:avLst/>
            </a:prstGeom>
          </p:spPr>
        </p:pic>
        <p:sp>
          <p:nvSpPr>
            <p:cNvPr id="15" name="TextBox 14">
              <a:extLst>
                <a:ext uri="{FF2B5EF4-FFF2-40B4-BE49-F238E27FC236}">
                  <a16:creationId xmlns:a16="http://schemas.microsoft.com/office/drawing/2014/main" id="{199E4047-4511-9B00-2266-5042B54B0E4D}"/>
                </a:ext>
              </a:extLst>
            </p:cNvPr>
            <p:cNvSpPr txBox="1"/>
            <p:nvPr/>
          </p:nvSpPr>
          <p:spPr>
            <a:xfrm>
              <a:off x="236022" y="2343728"/>
              <a:ext cx="883575" cy="369332"/>
            </a:xfrm>
            <a:prstGeom prst="rect">
              <a:avLst/>
            </a:prstGeom>
            <a:noFill/>
          </p:spPr>
          <p:txBody>
            <a:bodyPr wrap="none" rtlCol="0">
              <a:spAutoFit/>
            </a:bodyPr>
            <a:lstStyle/>
            <a:p>
              <a:r>
                <a:rPr lang="en-US" i="1" dirty="0"/>
                <a:t>singles</a:t>
              </a:r>
            </a:p>
          </p:txBody>
        </p:sp>
        <p:sp>
          <p:nvSpPr>
            <p:cNvPr id="16" name="TextBox 15">
              <a:extLst>
                <a:ext uri="{FF2B5EF4-FFF2-40B4-BE49-F238E27FC236}">
                  <a16:creationId xmlns:a16="http://schemas.microsoft.com/office/drawing/2014/main" id="{8ABD6233-DA8A-E55C-732D-5D006AEF9F66}"/>
                </a:ext>
              </a:extLst>
            </p:cNvPr>
            <p:cNvSpPr txBox="1"/>
            <p:nvPr/>
          </p:nvSpPr>
          <p:spPr>
            <a:xfrm>
              <a:off x="315370" y="2914992"/>
              <a:ext cx="724878" cy="369332"/>
            </a:xfrm>
            <a:prstGeom prst="rect">
              <a:avLst/>
            </a:prstGeom>
            <a:noFill/>
          </p:spPr>
          <p:txBody>
            <a:bodyPr wrap="none" rtlCol="0">
              <a:spAutoFit/>
            </a:bodyPr>
            <a:lstStyle/>
            <a:p>
              <a:r>
                <a:rPr lang="en-US" i="1" dirty="0"/>
                <a:t>noise</a:t>
              </a:r>
            </a:p>
          </p:txBody>
        </p:sp>
        <p:sp>
          <p:nvSpPr>
            <p:cNvPr id="17" name="TextBox 16">
              <a:extLst>
                <a:ext uri="{FF2B5EF4-FFF2-40B4-BE49-F238E27FC236}">
                  <a16:creationId xmlns:a16="http://schemas.microsoft.com/office/drawing/2014/main" id="{802AC6F8-93F0-D05C-B6FF-048C493A1DDE}"/>
                </a:ext>
              </a:extLst>
            </p:cNvPr>
            <p:cNvSpPr txBox="1"/>
            <p:nvPr/>
          </p:nvSpPr>
          <p:spPr>
            <a:xfrm>
              <a:off x="143454" y="3722107"/>
              <a:ext cx="1206612" cy="369332"/>
            </a:xfrm>
            <a:prstGeom prst="rect">
              <a:avLst/>
            </a:prstGeom>
            <a:noFill/>
          </p:spPr>
          <p:txBody>
            <a:bodyPr wrap="none" rtlCol="0">
              <a:spAutoFit/>
            </a:bodyPr>
            <a:lstStyle/>
            <a:p>
              <a:r>
                <a:rPr lang="en-US" i="1" dirty="0"/>
                <a:t>True </a:t>
              </a:r>
              <a:r>
                <a:rPr lang="en-US" i="1" dirty="0" err="1"/>
                <a:t>coinc</a:t>
              </a:r>
              <a:endParaRPr lang="en-US" i="1" dirty="0"/>
            </a:p>
          </p:txBody>
        </p:sp>
      </p:grpSp>
      <p:cxnSp>
        <p:nvCxnSpPr>
          <p:cNvPr id="19" name="Straight Arrow Connector 18">
            <a:extLst>
              <a:ext uri="{FF2B5EF4-FFF2-40B4-BE49-F238E27FC236}">
                <a16:creationId xmlns:a16="http://schemas.microsoft.com/office/drawing/2014/main" id="{89A27D18-D322-E445-D245-70810BA39212}"/>
              </a:ext>
            </a:extLst>
          </p:cNvPr>
          <p:cNvCxnSpPr>
            <a:endCxn id="11" idx="2"/>
          </p:cNvCxnSpPr>
          <p:nvPr/>
        </p:nvCxnSpPr>
        <p:spPr>
          <a:xfrm flipV="1">
            <a:off x="10616540" y="5209060"/>
            <a:ext cx="97243" cy="61602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67D41080-4D56-EA83-FD7C-10093D6A3E55}"/>
              </a:ext>
            </a:extLst>
          </p:cNvPr>
          <p:cNvSpPr txBox="1"/>
          <p:nvPr/>
        </p:nvSpPr>
        <p:spPr>
          <a:xfrm>
            <a:off x="8547217" y="5582413"/>
            <a:ext cx="1616212" cy="369332"/>
          </a:xfrm>
          <a:prstGeom prst="rect">
            <a:avLst/>
          </a:prstGeom>
          <a:noFill/>
        </p:spPr>
        <p:txBody>
          <a:bodyPr wrap="none" rtlCol="0">
            <a:spAutoFit/>
          </a:bodyPr>
          <a:lstStyle/>
          <a:p>
            <a:r>
              <a:rPr lang="en-US" i="1" dirty="0"/>
              <a:t>Modeled from </a:t>
            </a:r>
          </a:p>
        </p:txBody>
      </p:sp>
      <p:pic>
        <p:nvPicPr>
          <p:cNvPr id="21" name="Picture 20">
            <a:extLst>
              <a:ext uri="{FF2B5EF4-FFF2-40B4-BE49-F238E27FC236}">
                <a16:creationId xmlns:a16="http://schemas.microsoft.com/office/drawing/2014/main" id="{88BFC558-8E3A-B49E-A9A1-FB0A2A0E759C}"/>
              </a:ext>
            </a:extLst>
          </p:cNvPr>
          <p:cNvPicPr>
            <a:picLocks noChangeAspect="1"/>
          </p:cNvPicPr>
          <p:nvPr/>
        </p:nvPicPr>
        <p:blipFill>
          <a:blip r:embed="rId9"/>
          <a:stretch>
            <a:fillRect/>
          </a:stretch>
        </p:blipFill>
        <p:spPr>
          <a:xfrm>
            <a:off x="7755249" y="5957001"/>
            <a:ext cx="4025073" cy="828168"/>
          </a:xfrm>
          <a:prstGeom prst="rect">
            <a:avLst/>
          </a:prstGeom>
        </p:spPr>
      </p:pic>
      <p:cxnSp>
        <p:nvCxnSpPr>
          <p:cNvPr id="3" name="Straight Arrow Connector 2">
            <a:extLst>
              <a:ext uri="{FF2B5EF4-FFF2-40B4-BE49-F238E27FC236}">
                <a16:creationId xmlns:a16="http://schemas.microsoft.com/office/drawing/2014/main" id="{E3E62D2B-42CC-0D97-340C-063E746C2325}"/>
              </a:ext>
            </a:extLst>
          </p:cNvPr>
          <p:cNvCxnSpPr/>
          <p:nvPr/>
        </p:nvCxnSpPr>
        <p:spPr>
          <a:xfrm flipH="1">
            <a:off x="1163782" y="2774295"/>
            <a:ext cx="391886" cy="89518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2507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9">
          <a:extLst>
            <a:ext uri="{FF2B5EF4-FFF2-40B4-BE49-F238E27FC236}">
              <a16:creationId xmlns:a16="http://schemas.microsoft.com/office/drawing/2014/main" id="{96FD63BC-44D7-F095-7428-015D0A975E34}"/>
            </a:ext>
          </a:extLst>
        </p:cNvPr>
        <p:cNvGrpSpPr/>
        <p:nvPr/>
      </p:nvGrpSpPr>
      <p:grpSpPr>
        <a:xfrm>
          <a:off x="0" y="0"/>
          <a:ext cx="0" cy="0"/>
          <a:chOff x="0" y="0"/>
          <a:chExt cx="0" cy="0"/>
        </a:xfrm>
      </p:grpSpPr>
      <p:cxnSp>
        <p:nvCxnSpPr>
          <p:cNvPr id="603" name="Google Shape;603;p28">
            <a:extLst>
              <a:ext uri="{FF2B5EF4-FFF2-40B4-BE49-F238E27FC236}">
                <a16:creationId xmlns:a16="http://schemas.microsoft.com/office/drawing/2014/main" id="{E1397C34-4153-99AC-B255-205C46B683E3}"/>
              </a:ext>
            </a:extLst>
          </p:cNvPr>
          <p:cNvCxnSpPr/>
          <p:nvPr/>
        </p:nvCxnSpPr>
        <p:spPr>
          <a:xfrm rot="10800000">
            <a:off x="723323" y="775676"/>
            <a:ext cx="10698480" cy="0"/>
          </a:xfrm>
          <a:prstGeom prst="straightConnector1">
            <a:avLst/>
          </a:prstGeom>
          <a:noFill/>
          <a:ln w="34925" cap="flat" cmpd="sng">
            <a:solidFill>
              <a:schemeClr val="accent1"/>
            </a:solidFill>
            <a:prstDash val="solid"/>
            <a:miter lim="800000"/>
            <a:headEnd type="none" w="sm" len="sm"/>
            <a:tailEnd type="none" w="sm" len="sm"/>
          </a:ln>
        </p:spPr>
      </p:cxnSp>
      <p:sp>
        <p:nvSpPr>
          <p:cNvPr id="604" name="Google Shape;604;p28">
            <a:extLst>
              <a:ext uri="{FF2B5EF4-FFF2-40B4-BE49-F238E27FC236}">
                <a16:creationId xmlns:a16="http://schemas.microsoft.com/office/drawing/2014/main" id="{2EAD33E8-279F-A42E-6045-54F29B7915B5}"/>
              </a:ext>
            </a:extLst>
          </p:cNvPr>
          <p:cNvSpPr txBox="1"/>
          <p:nvPr/>
        </p:nvSpPr>
        <p:spPr>
          <a:xfrm>
            <a:off x="1647108" y="80602"/>
            <a:ext cx="8183553" cy="5231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dirty="0">
                <a:solidFill>
                  <a:srgbClr val="0000FF"/>
                </a:solidFill>
                <a:latin typeface="Arial"/>
                <a:ea typeface="Arial"/>
                <a:cs typeface="Arial"/>
                <a:sym typeface="Arial"/>
              </a:rPr>
              <a:t>CAR vs. pump pulse width/spectral bandwidth</a:t>
            </a:r>
            <a:endParaRPr dirty="0"/>
          </a:p>
        </p:txBody>
      </p:sp>
      <p:sp>
        <p:nvSpPr>
          <p:cNvPr id="2" name="TextBox 1">
            <a:extLst>
              <a:ext uri="{FF2B5EF4-FFF2-40B4-BE49-F238E27FC236}">
                <a16:creationId xmlns:a16="http://schemas.microsoft.com/office/drawing/2014/main" id="{F5920FEE-050B-9B2B-FD1C-E22D6AC690FF}"/>
              </a:ext>
            </a:extLst>
          </p:cNvPr>
          <p:cNvSpPr txBox="1"/>
          <p:nvPr/>
        </p:nvSpPr>
        <p:spPr>
          <a:xfrm>
            <a:off x="327036" y="3092056"/>
            <a:ext cx="10317480" cy="646331"/>
          </a:xfrm>
          <a:prstGeom prst="rect">
            <a:avLst/>
          </a:prstGeom>
          <a:noFill/>
        </p:spPr>
        <p:txBody>
          <a:bodyPr wrap="square" rtlCol="0">
            <a:spAutoFit/>
          </a:bodyPr>
          <a:lstStyle/>
          <a:p>
            <a:endParaRPr lang="en-US" dirty="0"/>
          </a:p>
          <a:p>
            <a:pPr marL="742950" lvl="1" indent="-285750">
              <a:buFontTx/>
              <a:buChar char="-"/>
            </a:pPr>
            <a:r>
              <a:rPr lang="en-US" i="1" dirty="0">
                <a:solidFill>
                  <a:srgbClr val="FF0000"/>
                </a:solidFill>
              </a:rPr>
              <a:t>The more one increases the pulse width the closer it approaches the ideal model</a:t>
            </a:r>
          </a:p>
        </p:txBody>
      </p:sp>
      <p:pic>
        <p:nvPicPr>
          <p:cNvPr id="4" name="Picture 3">
            <a:extLst>
              <a:ext uri="{FF2B5EF4-FFF2-40B4-BE49-F238E27FC236}">
                <a16:creationId xmlns:a16="http://schemas.microsoft.com/office/drawing/2014/main" id="{C939049A-CF97-060E-336B-DF86DF4E8689}"/>
              </a:ext>
            </a:extLst>
          </p:cNvPr>
          <p:cNvPicPr>
            <a:picLocks noChangeAspect="1"/>
          </p:cNvPicPr>
          <p:nvPr/>
        </p:nvPicPr>
        <p:blipFill>
          <a:blip r:embed="rId3"/>
          <a:stretch>
            <a:fillRect/>
          </a:stretch>
        </p:blipFill>
        <p:spPr>
          <a:xfrm>
            <a:off x="2810398" y="4016364"/>
            <a:ext cx="3262166" cy="2731732"/>
          </a:xfrm>
          <a:prstGeom prst="rect">
            <a:avLst/>
          </a:prstGeom>
        </p:spPr>
      </p:pic>
      <p:pic>
        <p:nvPicPr>
          <p:cNvPr id="6" name="Picture 5">
            <a:extLst>
              <a:ext uri="{FF2B5EF4-FFF2-40B4-BE49-F238E27FC236}">
                <a16:creationId xmlns:a16="http://schemas.microsoft.com/office/drawing/2014/main" id="{31C604BD-EBBE-4198-74DE-8F1B624FCDFB}"/>
              </a:ext>
            </a:extLst>
          </p:cNvPr>
          <p:cNvPicPr>
            <a:picLocks noChangeAspect="1"/>
          </p:cNvPicPr>
          <p:nvPr/>
        </p:nvPicPr>
        <p:blipFill>
          <a:blip r:embed="rId4"/>
          <a:stretch>
            <a:fillRect/>
          </a:stretch>
        </p:blipFill>
        <p:spPr>
          <a:xfrm>
            <a:off x="-23437" y="4009202"/>
            <a:ext cx="2756439" cy="2667137"/>
          </a:xfrm>
          <a:prstGeom prst="rect">
            <a:avLst/>
          </a:prstGeom>
        </p:spPr>
      </p:pic>
      <p:pic>
        <p:nvPicPr>
          <p:cNvPr id="8" name="Picture 7">
            <a:extLst>
              <a:ext uri="{FF2B5EF4-FFF2-40B4-BE49-F238E27FC236}">
                <a16:creationId xmlns:a16="http://schemas.microsoft.com/office/drawing/2014/main" id="{C7873590-16E5-B275-08E0-2A277C8DF5A2}"/>
              </a:ext>
            </a:extLst>
          </p:cNvPr>
          <p:cNvPicPr>
            <a:picLocks noChangeAspect="1"/>
          </p:cNvPicPr>
          <p:nvPr/>
        </p:nvPicPr>
        <p:blipFill>
          <a:blip r:embed="rId5"/>
          <a:stretch>
            <a:fillRect/>
          </a:stretch>
        </p:blipFill>
        <p:spPr>
          <a:xfrm>
            <a:off x="6072563" y="4017049"/>
            <a:ext cx="2861720" cy="2731047"/>
          </a:xfrm>
          <a:prstGeom prst="rect">
            <a:avLst/>
          </a:prstGeom>
        </p:spPr>
      </p:pic>
      <p:pic>
        <p:nvPicPr>
          <p:cNvPr id="10" name="Picture 9">
            <a:extLst>
              <a:ext uri="{FF2B5EF4-FFF2-40B4-BE49-F238E27FC236}">
                <a16:creationId xmlns:a16="http://schemas.microsoft.com/office/drawing/2014/main" id="{DC58CFDF-AC33-0250-F0AD-D1D1EA456D02}"/>
              </a:ext>
            </a:extLst>
          </p:cNvPr>
          <p:cNvPicPr>
            <a:picLocks noChangeAspect="1"/>
          </p:cNvPicPr>
          <p:nvPr/>
        </p:nvPicPr>
        <p:blipFill>
          <a:blip r:embed="rId6"/>
          <a:stretch>
            <a:fillRect/>
          </a:stretch>
        </p:blipFill>
        <p:spPr>
          <a:xfrm>
            <a:off x="8934283" y="4009201"/>
            <a:ext cx="3257717" cy="2667137"/>
          </a:xfrm>
          <a:prstGeom prst="rect">
            <a:avLst/>
          </a:prstGeom>
        </p:spPr>
      </p:pic>
      <p:cxnSp>
        <p:nvCxnSpPr>
          <p:cNvPr id="12" name="Straight Arrow Connector 11">
            <a:extLst>
              <a:ext uri="{FF2B5EF4-FFF2-40B4-BE49-F238E27FC236}">
                <a16:creationId xmlns:a16="http://schemas.microsoft.com/office/drawing/2014/main" id="{2EF5F313-E1CD-9060-388C-C67A85545B8B}"/>
              </a:ext>
            </a:extLst>
          </p:cNvPr>
          <p:cNvCxnSpPr/>
          <p:nvPr/>
        </p:nvCxnSpPr>
        <p:spPr>
          <a:xfrm>
            <a:off x="1665283" y="3775363"/>
            <a:ext cx="7772400" cy="0"/>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pic>
        <p:nvPicPr>
          <p:cNvPr id="3" name="Picture 2">
            <a:extLst>
              <a:ext uri="{FF2B5EF4-FFF2-40B4-BE49-F238E27FC236}">
                <a16:creationId xmlns:a16="http://schemas.microsoft.com/office/drawing/2014/main" id="{E3C5EAB7-7E5B-CDDD-B209-B5AF9607FADE}"/>
              </a:ext>
            </a:extLst>
          </p:cNvPr>
          <p:cNvPicPr>
            <a:picLocks noChangeAspect="1"/>
          </p:cNvPicPr>
          <p:nvPr/>
        </p:nvPicPr>
        <p:blipFill>
          <a:blip r:embed="rId7"/>
          <a:srcRect r="1293" b="17612"/>
          <a:stretch/>
        </p:blipFill>
        <p:spPr>
          <a:xfrm>
            <a:off x="3986462" y="1593901"/>
            <a:ext cx="2998627" cy="1811292"/>
          </a:xfrm>
          <a:prstGeom prst="rect">
            <a:avLst/>
          </a:prstGeom>
        </p:spPr>
      </p:pic>
      <p:cxnSp>
        <p:nvCxnSpPr>
          <p:cNvPr id="7" name="Straight Connector 6">
            <a:extLst>
              <a:ext uri="{FF2B5EF4-FFF2-40B4-BE49-F238E27FC236}">
                <a16:creationId xmlns:a16="http://schemas.microsoft.com/office/drawing/2014/main" id="{9FDA6950-F683-DB6F-EBF7-64046C86ED38}"/>
              </a:ext>
            </a:extLst>
          </p:cNvPr>
          <p:cNvCxnSpPr>
            <a:cxnSpLocks/>
          </p:cNvCxnSpPr>
          <p:nvPr/>
        </p:nvCxnSpPr>
        <p:spPr>
          <a:xfrm>
            <a:off x="5801363" y="1721922"/>
            <a:ext cx="0" cy="1448733"/>
          </a:xfrm>
          <a:prstGeom prst="line">
            <a:avLst/>
          </a:prstGeom>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D082D979-D7E6-7D1A-5731-74C3CF1D7EE7}"/>
              </a:ext>
            </a:extLst>
          </p:cNvPr>
          <p:cNvSpPr txBox="1"/>
          <p:nvPr/>
        </p:nvSpPr>
        <p:spPr>
          <a:xfrm>
            <a:off x="181098" y="947570"/>
            <a:ext cx="12010902" cy="646331"/>
          </a:xfrm>
          <a:prstGeom prst="rect">
            <a:avLst/>
          </a:prstGeom>
          <a:noFill/>
        </p:spPr>
        <p:txBody>
          <a:bodyPr wrap="square">
            <a:spAutoFit/>
          </a:bodyPr>
          <a:lstStyle/>
          <a:p>
            <a:pPr marL="285750" indent="-285750">
              <a:buFontTx/>
              <a:buChar char="-"/>
            </a:pPr>
            <a:r>
              <a:rPr lang="en-US" dirty="0"/>
              <a:t>The more one increases the pulse width, the higher the BW where detrimental effects on coincidence probability occur</a:t>
            </a:r>
          </a:p>
        </p:txBody>
      </p:sp>
      <p:cxnSp>
        <p:nvCxnSpPr>
          <p:cNvPr id="16" name="Straight Arrow Connector 15">
            <a:extLst>
              <a:ext uri="{FF2B5EF4-FFF2-40B4-BE49-F238E27FC236}">
                <a16:creationId xmlns:a16="http://schemas.microsoft.com/office/drawing/2014/main" id="{0E561FAA-A2F9-EA1C-0DB8-3CAD65D32AE3}"/>
              </a:ext>
            </a:extLst>
          </p:cNvPr>
          <p:cNvCxnSpPr>
            <a:endCxn id="3" idx="0"/>
          </p:cNvCxnSpPr>
          <p:nvPr/>
        </p:nvCxnSpPr>
        <p:spPr>
          <a:xfrm flipH="1">
            <a:off x="5485776" y="1593901"/>
            <a:ext cx="315587"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187D0F2D-57AF-0FAD-430D-EEDD382D31C0}"/>
              </a:ext>
            </a:extLst>
          </p:cNvPr>
          <p:cNvCxnSpPr>
            <a:cxnSpLocks/>
          </p:cNvCxnSpPr>
          <p:nvPr/>
        </p:nvCxnSpPr>
        <p:spPr>
          <a:xfrm>
            <a:off x="5896546" y="1570779"/>
            <a:ext cx="352034"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28002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9">
          <a:extLst>
            <a:ext uri="{FF2B5EF4-FFF2-40B4-BE49-F238E27FC236}">
              <a16:creationId xmlns:a16="http://schemas.microsoft.com/office/drawing/2014/main" id="{3A5B0FB5-5BA7-69C7-6E3F-9BFC8346E85E}"/>
            </a:ext>
          </a:extLst>
        </p:cNvPr>
        <p:cNvGrpSpPr/>
        <p:nvPr/>
      </p:nvGrpSpPr>
      <p:grpSpPr>
        <a:xfrm>
          <a:off x="0" y="0"/>
          <a:ext cx="0" cy="0"/>
          <a:chOff x="0" y="0"/>
          <a:chExt cx="0" cy="0"/>
        </a:xfrm>
      </p:grpSpPr>
      <p:cxnSp>
        <p:nvCxnSpPr>
          <p:cNvPr id="603" name="Google Shape;603;p28">
            <a:extLst>
              <a:ext uri="{FF2B5EF4-FFF2-40B4-BE49-F238E27FC236}">
                <a16:creationId xmlns:a16="http://schemas.microsoft.com/office/drawing/2014/main" id="{DBE9B217-AC53-D0F1-C286-4D41854633FD}"/>
              </a:ext>
            </a:extLst>
          </p:cNvPr>
          <p:cNvCxnSpPr/>
          <p:nvPr/>
        </p:nvCxnSpPr>
        <p:spPr>
          <a:xfrm rot="10800000">
            <a:off x="746760" y="1183132"/>
            <a:ext cx="10698480" cy="0"/>
          </a:xfrm>
          <a:prstGeom prst="straightConnector1">
            <a:avLst/>
          </a:prstGeom>
          <a:noFill/>
          <a:ln w="34925" cap="flat" cmpd="sng">
            <a:solidFill>
              <a:schemeClr val="accent1"/>
            </a:solidFill>
            <a:prstDash val="solid"/>
            <a:miter lim="800000"/>
            <a:headEnd type="none" w="sm" len="sm"/>
            <a:tailEnd type="none" w="sm" len="sm"/>
          </a:ln>
        </p:spPr>
      </p:cxnSp>
      <p:sp>
        <p:nvSpPr>
          <p:cNvPr id="604" name="Google Shape;604;p28">
            <a:extLst>
              <a:ext uri="{FF2B5EF4-FFF2-40B4-BE49-F238E27FC236}">
                <a16:creationId xmlns:a16="http://schemas.microsoft.com/office/drawing/2014/main" id="{89A3CAA5-8ECF-9A60-C0AD-03B52F5965BD}"/>
              </a:ext>
            </a:extLst>
          </p:cNvPr>
          <p:cNvSpPr txBox="1"/>
          <p:nvPr/>
        </p:nvSpPr>
        <p:spPr>
          <a:xfrm>
            <a:off x="1658983" y="433834"/>
            <a:ext cx="9480072" cy="5231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dirty="0">
                <a:solidFill>
                  <a:srgbClr val="0000FF"/>
                </a:solidFill>
                <a:latin typeface="Arial"/>
                <a:ea typeface="Arial"/>
                <a:cs typeface="Arial"/>
                <a:sym typeface="Arial"/>
              </a:rPr>
              <a:t>CAR vs. mu for different pulse widths</a:t>
            </a:r>
            <a:endParaRPr dirty="0"/>
          </a:p>
        </p:txBody>
      </p:sp>
      <p:pic>
        <p:nvPicPr>
          <p:cNvPr id="7" name="Picture 6">
            <a:extLst>
              <a:ext uri="{FF2B5EF4-FFF2-40B4-BE49-F238E27FC236}">
                <a16:creationId xmlns:a16="http://schemas.microsoft.com/office/drawing/2014/main" id="{AA214670-9A83-FE0F-7605-4C5C43153D90}"/>
              </a:ext>
            </a:extLst>
          </p:cNvPr>
          <p:cNvPicPr>
            <a:picLocks noChangeAspect="1"/>
          </p:cNvPicPr>
          <p:nvPr/>
        </p:nvPicPr>
        <p:blipFill>
          <a:blip r:embed="rId3"/>
          <a:stretch>
            <a:fillRect/>
          </a:stretch>
        </p:blipFill>
        <p:spPr>
          <a:xfrm>
            <a:off x="746760" y="2578896"/>
            <a:ext cx="5167082" cy="3845270"/>
          </a:xfrm>
          <a:prstGeom prst="rect">
            <a:avLst/>
          </a:prstGeom>
        </p:spPr>
      </p:pic>
      <p:pic>
        <p:nvPicPr>
          <p:cNvPr id="9" name="Picture 8">
            <a:extLst>
              <a:ext uri="{FF2B5EF4-FFF2-40B4-BE49-F238E27FC236}">
                <a16:creationId xmlns:a16="http://schemas.microsoft.com/office/drawing/2014/main" id="{295B9460-E117-4E5B-22A1-E1DCB755D12B}"/>
              </a:ext>
            </a:extLst>
          </p:cNvPr>
          <p:cNvPicPr>
            <a:picLocks noChangeAspect="1"/>
          </p:cNvPicPr>
          <p:nvPr/>
        </p:nvPicPr>
        <p:blipFill>
          <a:blip r:embed="rId4"/>
          <a:stretch>
            <a:fillRect/>
          </a:stretch>
        </p:blipFill>
        <p:spPr>
          <a:xfrm>
            <a:off x="6529733" y="2578894"/>
            <a:ext cx="4915507" cy="3845272"/>
          </a:xfrm>
          <a:prstGeom prst="rect">
            <a:avLst/>
          </a:prstGeom>
        </p:spPr>
      </p:pic>
      <p:sp>
        <p:nvSpPr>
          <p:cNvPr id="10" name="TextBox 9">
            <a:extLst>
              <a:ext uri="{FF2B5EF4-FFF2-40B4-BE49-F238E27FC236}">
                <a16:creationId xmlns:a16="http://schemas.microsoft.com/office/drawing/2014/main" id="{2317BB44-ECB7-FFF3-ED88-F16DA08419B4}"/>
              </a:ext>
            </a:extLst>
          </p:cNvPr>
          <p:cNvSpPr txBox="1"/>
          <p:nvPr/>
        </p:nvSpPr>
        <p:spPr>
          <a:xfrm>
            <a:off x="746760" y="1543791"/>
            <a:ext cx="9915896" cy="646331"/>
          </a:xfrm>
          <a:prstGeom prst="rect">
            <a:avLst/>
          </a:prstGeom>
          <a:noFill/>
        </p:spPr>
        <p:txBody>
          <a:bodyPr wrap="square" rtlCol="0">
            <a:spAutoFit/>
          </a:bodyPr>
          <a:lstStyle/>
          <a:p>
            <a:r>
              <a:rPr lang="en-US" dirty="0"/>
              <a:t>CAR will depend on the mean photon number, and will also change depending on the choice of pulse width for a given filter BW</a:t>
            </a:r>
          </a:p>
        </p:txBody>
      </p:sp>
    </p:spTree>
    <p:extLst>
      <p:ext uri="{BB962C8B-B14F-4D97-AF65-F5344CB8AC3E}">
        <p14:creationId xmlns:p14="http://schemas.microsoft.com/office/powerpoint/2010/main" val="1564089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9">
          <a:extLst>
            <a:ext uri="{FF2B5EF4-FFF2-40B4-BE49-F238E27FC236}">
              <a16:creationId xmlns:a16="http://schemas.microsoft.com/office/drawing/2014/main" id="{7507BAED-32C5-B7F8-DCA1-3709B75568F8}"/>
            </a:ext>
          </a:extLst>
        </p:cNvPr>
        <p:cNvGrpSpPr/>
        <p:nvPr/>
      </p:nvGrpSpPr>
      <p:grpSpPr>
        <a:xfrm>
          <a:off x="0" y="0"/>
          <a:ext cx="0" cy="0"/>
          <a:chOff x="0" y="0"/>
          <a:chExt cx="0" cy="0"/>
        </a:xfrm>
      </p:grpSpPr>
      <p:cxnSp>
        <p:nvCxnSpPr>
          <p:cNvPr id="603" name="Google Shape;603;p28">
            <a:extLst>
              <a:ext uri="{FF2B5EF4-FFF2-40B4-BE49-F238E27FC236}">
                <a16:creationId xmlns:a16="http://schemas.microsoft.com/office/drawing/2014/main" id="{A07B840A-0F2B-13B4-7EE7-77EE0515D535}"/>
              </a:ext>
            </a:extLst>
          </p:cNvPr>
          <p:cNvCxnSpPr/>
          <p:nvPr/>
        </p:nvCxnSpPr>
        <p:spPr>
          <a:xfrm rot="10800000">
            <a:off x="746760" y="1123755"/>
            <a:ext cx="10698480" cy="0"/>
          </a:xfrm>
          <a:prstGeom prst="straightConnector1">
            <a:avLst/>
          </a:prstGeom>
          <a:noFill/>
          <a:ln w="34925" cap="flat" cmpd="sng">
            <a:solidFill>
              <a:schemeClr val="accent1"/>
            </a:solidFill>
            <a:prstDash val="solid"/>
            <a:miter lim="800000"/>
            <a:headEnd type="none" w="sm" len="sm"/>
            <a:tailEnd type="none" w="sm" len="sm"/>
          </a:ln>
        </p:spPr>
      </p:cxnSp>
      <p:sp>
        <p:nvSpPr>
          <p:cNvPr id="604" name="Google Shape;604;p28">
            <a:extLst>
              <a:ext uri="{FF2B5EF4-FFF2-40B4-BE49-F238E27FC236}">
                <a16:creationId xmlns:a16="http://schemas.microsoft.com/office/drawing/2014/main" id="{8B081FCD-D30F-B68C-4A90-D70B0CA1AC3B}"/>
              </a:ext>
            </a:extLst>
          </p:cNvPr>
          <p:cNvSpPr txBox="1"/>
          <p:nvPr/>
        </p:nvSpPr>
        <p:spPr>
          <a:xfrm>
            <a:off x="1658983" y="433834"/>
            <a:ext cx="9480072" cy="5231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dirty="0">
                <a:solidFill>
                  <a:srgbClr val="0000FF"/>
                </a:solidFill>
                <a:latin typeface="Arial"/>
                <a:ea typeface="Arial"/>
                <a:cs typeface="Arial"/>
                <a:sym typeface="Arial"/>
              </a:rPr>
              <a:t>Narrow time filtering</a:t>
            </a:r>
            <a:endParaRPr dirty="0"/>
          </a:p>
        </p:txBody>
      </p:sp>
      <p:pic>
        <p:nvPicPr>
          <p:cNvPr id="2" name="Picture 2">
            <a:extLst>
              <a:ext uri="{FF2B5EF4-FFF2-40B4-BE49-F238E27FC236}">
                <a16:creationId xmlns:a16="http://schemas.microsoft.com/office/drawing/2014/main" id="{B146A5E5-211A-B28F-2FE9-89FD650B54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766" y="2346210"/>
            <a:ext cx="6216310" cy="338803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51DA2B3E-9574-809E-BFCE-FDF86DCC0F6B}"/>
              </a:ext>
            </a:extLst>
          </p:cNvPr>
          <p:cNvPicPr>
            <a:picLocks noChangeAspect="1"/>
          </p:cNvPicPr>
          <p:nvPr/>
        </p:nvPicPr>
        <p:blipFill>
          <a:blip r:embed="rId4"/>
          <a:stretch>
            <a:fillRect/>
          </a:stretch>
        </p:blipFill>
        <p:spPr>
          <a:xfrm>
            <a:off x="7228312" y="2677774"/>
            <a:ext cx="3997501" cy="3044123"/>
          </a:xfrm>
          <a:prstGeom prst="rect">
            <a:avLst/>
          </a:prstGeom>
        </p:spPr>
      </p:pic>
      <p:sp>
        <p:nvSpPr>
          <p:cNvPr id="5" name="Rectangle 4">
            <a:extLst>
              <a:ext uri="{FF2B5EF4-FFF2-40B4-BE49-F238E27FC236}">
                <a16:creationId xmlns:a16="http://schemas.microsoft.com/office/drawing/2014/main" id="{B98E4694-628C-AEBD-5FCC-5F57915DEFA1}"/>
              </a:ext>
            </a:extLst>
          </p:cNvPr>
          <p:cNvSpPr/>
          <p:nvPr/>
        </p:nvSpPr>
        <p:spPr>
          <a:xfrm>
            <a:off x="9369630" y="2701757"/>
            <a:ext cx="273133" cy="2375512"/>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F22DB5C1-CE60-D362-C89A-27DB49478821}"/>
              </a:ext>
            </a:extLst>
          </p:cNvPr>
          <p:cNvCxnSpPr>
            <a:cxnSpLocks/>
          </p:cNvCxnSpPr>
          <p:nvPr/>
        </p:nvCxnSpPr>
        <p:spPr>
          <a:xfrm>
            <a:off x="9240012" y="2562935"/>
            <a:ext cx="402751" cy="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A65B5B18-B5F3-02A3-10C4-685FC4F269E5}"/>
              </a:ext>
            </a:extLst>
          </p:cNvPr>
          <p:cNvCxnSpPr/>
          <p:nvPr/>
        </p:nvCxnSpPr>
        <p:spPr>
          <a:xfrm flipV="1">
            <a:off x="2707574" y="2408555"/>
            <a:ext cx="0" cy="2778826"/>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857155D3-41F0-2BE6-F603-C487DEB0C831}"/>
              </a:ext>
            </a:extLst>
          </p:cNvPr>
          <p:cNvCxnSpPr>
            <a:cxnSpLocks/>
          </p:cNvCxnSpPr>
          <p:nvPr/>
        </p:nvCxnSpPr>
        <p:spPr>
          <a:xfrm flipH="1">
            <a:off x="2066307" y="2701757"/>
            <a:ext cx="55814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28A4519E-0A2E-2334-460D-7EF24A81A77E}"/>
              </a:ext>
            </a:extLst>
          </p:cNvPr>
          <p:cNvCxnSpPr>
            <a:cxnSpLocks/>
          </p:cNvCxnSpPr>
          <p:nvPr/>
        </p:nvCxnSpPr>
        <p:spPr>
          <a:xfrm>
            <a:off x="2824349" y="2682287"/>
            <a:ext cx="67887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F688E686-272D-2E30-4A49-72C0315E638C}"/>
              </a:ext>
            </a:extLst>
          </p:cNvPr>
          <p:cNvSpPr txBox="1"/>
          <p:nvPr/>
        </p:nvSpPr>
        <p:spPr>
          <a:xfrm>
            <a:off x="746760" y="1543791"/>
            <a:ext cx="9915896" cy="369332"/>
          </a:xfrm>
          <a:prstGeom prst="rect">
            <a:avLst/>
          </a:prstGeom>
          <a:noFill/>
        </p:spPr>
        <p:txBody>
          <a:bodyPr wrap="square" rtlCol="0">
            <a:spAutoFit/>
          </a:bodyPr>
          <a:lstStyle/>
          <a:p>
            <a:r>
              <a:rPr lang="en-US" dirty="0"/>
              <a:t>Examining time filtering narrower than the photon temporal width</a:t>
            </a:r>
          </a:p>
        </p:txBody>
      </p:sp>
    </p:spTree>
    <p:extLst>
      <p:ext uri="{BB962C8B-B14F-4D97-AF65-F5344CB8AC3E}">
        <p14:creationId xmlns:p14="http://schemas.microsoft.com/office/powerpoint/2010/main" val="385355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99">
          <a:extLst>
            <a:ext uri="{FF2B5EF4-FFF2-40B4-BE49-F238E27FC236}">
              <a16:creationId xmlns:a16="http://schemas.microsoft.com/office/drawing/2014/main" id="{1FDEB243-A686-76CD-4BD9-6EF25DCDFB30}"/>
            </a:ext>
          </a:extLst>
        </p:cNvPr>
        <p:cNvGrpSpPr/>
        <p:nvPr/>
      </p:nvGrpSpPr>
      <p:grpSpPr>
        <a:xfrm>
          <a:off x="0" y="0"/>
          <a:ext cx="0" cy="0"/>
          <a:chOff x="0" y="0"/>
          <a:chExt cx="0" cy="0"/>
        </a:xfrm>
      </p:grpSpPr>
      <p:cxnSp>
        <p:nvCxnSpPr>
          <p:cNvPr id="603" name="Google Shape;603;p28">
            <a:extLst>
              <a:ext uri="{FF2B5EF4-FFF2-40B4-BE49-F238E27FC236}">
                <a16:creationId xmlns:a16="http://schemas.microsoft.com/office/drawing/2014/main" id="{A53F254A-2AF1-9F94-59D4-22C76737CD55}"/>
              </a:ext>
            </a:extLst>
          </p:cNvPr>
          <p:cNvCxnSpPr/>
          <p:nvPr/>
        </p:nvCxnSpPr>
        <p:spPr>
          <a:xfrm rot="10800000">
            <a:off x="746760" y="1183132"/>
            <a:ext cx="10698480" cy="0"/>
          </a:xfrm>
          <a:prstGeom prst="straightConnector1">
            <a:avLst/>
          </a:prstGeom>
          <a:noFill/>
          <a:ln w="34925" cap="flat" cmpd="sng">
            <a:solidFill>
              <a:schemeClr val="accent1"/>
            </a:solidFill>
            <a:prstDash val="solid"/>
            <a:miter lim="800000"/>
            <a:headEnd type="none" w="sm" len="sm"/>
            <a:tailEnd type="none" w="sm" len="sm"/>
          </a:ln>
        </p:spPr>
      </p:cxnSp>
      <p:sp>
        <p:nvSpPr>
          <p:cNvPr id="604" name="Google Shape;604;p28">
            <a:extLst>
              <a:ext uri="{FF2B5EF4-FFF2-40B4-BE49-F238E27FC236}">
                <a16:creationId xmlns:a16="http://schemas.microsoft.com/office/drawing/2014/main" id="{9E4AC2E8-2CAA-7CDB-ACA6-5E873DC29AAA}"/>
              </a:ext>
            </a:extLst>
          </p:cNvPr>
          <p:cNvSpPr txBox="1"/>
          <p:nvPr/>
        </p:nvSpPr>
        <p:spPr>
          <a:xfrm>
            <a:off x="540327" y="411750"/>
            <a:ext cx="11111345" cy="5231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dirty="0">
                <a:solidFill>
                  <a:srgbClr val="0000FF"/>
                </a:solidFill>
                <a:latin typeface="Arial"/>
                <a:ea typeface="Arial"/>
                <a:cs typeface="Arial"/>
                <a:sym typeface="Arial"/>
              </a:rPr>
              <a:t>Final steps</a:t>
            </a:r>
            <a:endParaRPr dirty="0"/>
          </a:p>
        </p:txBody>
      </p:sp>
      <p:sp>
        <p:nvSpPr>
          <p:cNvPr id="2" name="TextBox 1">
            <a:extLst>
              <a:ext uri="{FF2B5EF4-FFF2-40B4-BE49-F238E27FC236}">
                <a16:creationId xmlns:a16="http://schemas.microsoft.com/office/drawing/2014/main" id="{6B058729-B2F6-E0B6-0B95-FB1AF5ED4ECE}"/>
              </a:ext>
            </a:extLst>
          </p:cNvPr>
          <p:cNvSpPr txBox="1"/>
          <p:nvPr/>
        </p:nvSpPr>
        <p:spPr>
          <a:xfrm>
            <a:off x="831273" y="1710047"/>
            <a:ext cx="9904021" cy="2585323"/>
          </a:xfrm>
          <a:prstGeom prst="rect">
            <a:avLst/>
          </a:prstGeom>
          <a:noFill/>
        </p:spPr>
        <p:txBody>
          <a:bodyPr wrap="square" rtlCol="0">
            <a:spAutoFit/>
          </a:bodyPr>
          <a:lstStyle/>
          <a:p>
            <a:pPr marL="285750" indent="-285750">
              <a:buFontTx/>
              <a:buChar char="-"/>
            </a:pPr>
            <a:r>
              <a:rPr lang="en-US" dirty="0"/>
              <a:t>Would like to see if can get plots versus mean photon number, but are limited to very low mean photon numbers when filtering narrow due to limits in power. May not be able to get this plot for a paper</a:t>
            </a:r>
          </a:p>
          <a:p>
            <a:pPr marL="285750" indent="-285750">
              <a:buFontTx/>
              <a:buChar char="-"/>
            </a:pPr>
            <a:endParaRPr lang="en-US" dirty="0"/>
          </a:p>
          <a:p>
            <a:pPr marL="285750" indent="-285750">
              <a:buFontTx/>
              <a:buChar char="-"/>
            </a:pPr>
            <a:endParaRPr lang="en-US" dirty="0"/>
          </a:p>
          <a:p>
            <a:pPr marL="285750" indent="-285750">
              <a:buFontTx/>
              <a:buChar char="-"/>
            </a:pPr>
            <a:r>
              <a:rPr lang="en-US" dirty="0"/>
              <a:t>Time bin entanglement coexisting with 10 Gbps over 25km/25km as a demo</a:t>
            </a:r>
          </a:p>
          <a:p>
            <a:pPr marL="285750" indent="-285750">
              <a:buFontTx/>
              <a:buChar char="-"/>
            </a:pPr>
            <a:endParaRPr lang="en-US" dirty="0"/>
          </a:p>
          <a:p>
            <a:pPr marL="285750" indent="-285750">
              <a:buFontTx/>
              <a:buChar char="-"/>
            </a:pPr>
            <a:endParaRPr lang="en-US" dirty="0"/>
          </a:p>
          <a:p>
            <a:pPr marL="285750" indent="-285750">
              <a:buFontTx/>
              <a:buChar char="-"/>
            </a:pPr>
            <a:r>
              <a:rPr lang="en-US" i="1" dirty="0"/>
              <a:t>Moving on from this experiment this week to swapping</a:t>
            </a:r>
          </a:p>
        </p:txBody>
      </p:sp>
    </p:spTree>
    <p:extLst>
      <p:ext uri="{BB962C8B-B14F-4D97-AF65-F5344CB8AC3E}">
        <p14:creationId xmlns:p14="http://schemas.microsoft.com/office/powerpoint/2010/main" val="3475112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8113</TotalTime>
  <Words>221</Words>
  <Application>Microsoft Office PowerPoint</Application>
  <PresentationFormat>Widescreen</PresentationFormat>
  <Paragraphs>32</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Jordan Thomas</dc:creator>
  <cp:lastModifiedBy>Jordan Thomas</cp:lastModifiedBy>
  <cp:revision>2</cp:revision>
  <cp:lastPrinted>2024-11-18T02:20:44Z</cp:lastPrinted>
  <dcterms:created xsi:type="dcterms:W3CDTF">2024-11-09T22:36:14Z</dcterms:created>
  <dcterms:modified xsi:type="dcterms:W3CDTF">2024-12-03T18:11:16Z</dcterms:modified>
</cp:coreProperties>
</file>