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0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12/6/2024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12/6/2024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12/6/2024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12/6/2024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12/6/2024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12/6/2024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12/6/2024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12/6/2024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12/6/2024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12/6/2024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12/6/2024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12/6/2024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AM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Ashley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Getsie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Friday, December 6,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570" y="1050208"/>
            <a:ext cx="6462790" cy="5216898"/>
          </a:xfrm>
        </p:spPr>
        <p:txBody>
          <a:bodyPr/>
          <a:lstStyle/>
          <a:p>
            <a:r>
              <a:rPr lang="en-US" sz="1800" dirty="0"/>
              <a:t>Overview: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Supported Linac, Booster, and mu2e BPM studies.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Ops machine tuning on off shifts. 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Power Outages: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Wed. – TeV A &amp; B Sector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Thurs. &amp; Fri. – Feeder 49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Specifics: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MI8BND trips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MI sump 201 discharge ice plug</a:t>
            </a:r>
          </a:p>
          <a:p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Wednesday…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12/6/2024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xfrm>
            <a:off x="547836" y="6515100"/>
            <a:ext cx="5373688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Getsie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| 9 AM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840</TotalTime>
  <Words>72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AM Meeting</vt:lpstr>
      <vt:lpstr>Since Wednesday…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108</cp:revision>
  <cp:lastPrinted>2014-01-20T19:40:21Z</cp:lastPrinted>
  <dcterms:created xsi:type="dcterms:W3CDTF">2019-06-21T13:10:56Z</dcterms:created>
  <dcterms:modified xsi:type="dcterms:W3CDTF">2024-12-06T14:38:00Z</dcterms:modified>
</cp:coreProperties>
</file>