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6131" r:id="rId2"/>
    <p:sldId id="6458" r:id="rId3"/>
    <p:sldId id="6452" r:id="rId4"/>
    <p:sldId id="6459" r:id="rId5"/>
    <p:sldId id="6460" r:id="rId6"/>
    <p:sldId id="6461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432FF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2" autoAdjust="0"/>
    <p:restoredTop sz="95728"/>
  </p:normalViewPr>
  <p:slideViewPr>
    <p:cSldViewPr snapToGrid="0" snapToObjects="1" showGuides="1">
      <p:cViewPr varScale="1">
        <p:scale>
          <a:sx n="119" d="100"/>
          <a:sy n="119" d="100"/>
        </p:scale>
        <p:origin x="1960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316A10EE-2F1C-0245-9A6D-60DCB3AAAF8C}"/>
    <pc:docChg chg="modSld">
      <pc:chgData name="Gregory Rakness" userId="e762933e-c412-4afc-9c3c-ec92fae47034" providerId="ADAL" clId="{316A10EE-2F1C-0245-9A6D-60DCB3AAAF8C}" dt="2024-12-06T15:41:14.332" v="130" actId="20577"/>
      <pc:docMkLst>
        <pc:docMk/>
      </pc:docMkLst>
      <pc:sldChg chg="modSp mod">
        <pc:chgData name="Gregory Rakness" userId="e762933e-c412-4afc-9c3c-ec92fae47034" providerId="ADAL" clId="{316A10EE-2F1C-0245-9A6D-60DCB3AAAF8C}" dt="2024-12-06T15:41:14.332" v="130" actId="20577"/>
        <pc:sldMkLst>
          <pc:docMk/>
          <pc:sldMk cId="4021967316" sldId="6458"/>
        </pc:sldMkLst>
        <pc:spChg chg="mod">
          <ac:chgData name="Gregory Rakness" userId="e762933e-c412-4afc-9c3c-ec92fae47034" providerId="ADAL" clId="{316A10EE-2F1C-0245-9A6D-60DCB3AAAF8C}" dt="2024-12-06T15:41:14.332" v="130" actId="20577"/>
          <ac:spMkLst>
            <pc:docMk/>
            <pc:sldMk cId="4021967316" sldId="6458"/>
            <ac:spMk id="2" creationId="{40049974-2FD8-2611-E8BA-6C0DAA978780}"/>
          </ac:spMkLst>
        </pc:spChg>
      </pc:sldChg>
    </pc:docChg>
  </pc:docChgLst>
  <pc:docChgLst>
    <pc:chgData name="Gregory Rakness" userId="e762933e-c412-4afc-9c3c-ec92fae47034" providerId="ADAL" clId="{716926EB-1618-9C45-9372-9F5F6EE5CC8E}"/>
    <pc:docChg chg="custSel addSld delSld modSld sldOrd">
      <pc:chgData name="Gregory Rakness" userId="e762933e-c412-4afc-9c3c-ec92fae47034" providerId="ADAL" clId="{716926EB-1618-9C45-9372-9F5F6EE5CC8E}" dt="2024-12-06T14:48:18.839" v="1684" actId="20577"/>
      <pc:docMkLst>
        <pc:docMk/>
      </pc:docMkLst>
      <pc:sldChg chg="modSp mod">
        <pc:chgData name="Gregory Rakness" userId="e762933e-c412-4afc-9c3c-ec92fae47034" providerId="ADAL" clId="{716926EB-1618-9C45-9372-9F5F6EE5CC8E}" dt="2024-12-06T13:57:48.104" v="47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716926EB-1618-9C45-9372-9F5F6EE5CC8E}" dt="2024-12-06T13:57:18.546" v="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716926EB-1618-9C45-9372-9F5F6EE5CC8E}" dt="2024-12-06T13:57:48.104" v="4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add mod">
        <pc:chgData name="Gregory Rakness" userId="e762933e-c412-4afc-9c3c-ec92fae47034" providerId="ADAL" clId="{716926EB-1618-9C45-9372-9F5F6EE5CC8E}" dt="2024-12-06T14:13:25.965" v="1097" actId="20577"/>
        <pc:sldMkLst>
          <pc:docMk/>
          <pc:sldMk cId="747412170" sldId="6452"/>
        </pc:sldMkLst>
        <pc:spChg chg="mod">
          <ac:chgData name="Gregory Rakness" userId="e762933e-c412-4afc-9c3c-ec92fae47034" providerId="ADAL" clId="{716926EB-1618-9C45-9372-9F5F6EE5CC8E}" dt="2024-12-06T14:12:59.729" v="1057" actId="20577"/>
          <ac:spMkLst>
            <pc:docMk/>
            <pc:sldMk cId="747412170" sldId="6452"/>
            <ac:spMk id="2" creationId="{A534E5D6-DD0B-DA30-E071-DDC1D1A72F06}"/>
          </ac:spMkLst>
        </pc:spChg>
        <pc:spChg chg="mod">
          <ac:chgData name="Gregory Rakness" userId="e762933e-c412-4afc-9c3c-ec92fae47034" providerId="ADAL" clId="{716926EB-1618-9C45-9372-9F5F6EE5CC8E}" dt="2024-12-06T14:11:53.619" v="860" actId="20577"/>
          <ac:spMkLst>
            <pc:docMk/>
            <pc:sldMk cId="747412170" sldId="6452"/>
            <ac:spMk id="3" creationId="{E5D4C2BA-1777-6F42-C4C1-4FF42B2D4022}"/>
          </ac:spMkLst>
        </pc:spChg>
        <pc:spChg chg="add mod">
          <ac:chgData name="Gregory Rakness" userId="e762933e-c412-4afc-9c3c-ec92fae47034" providerId="ADAL" clId="{716926EB-1618-9C45-9372-9F5F6EE5CC8E}" dt="2024-12-06T14:13:25.965" v="1097" actId="20577"/>
          <ac:spMkLst>
            <pc:docMk/>
            <pc:sldMk cId="747412170" sldId="6452"/>
            <ac:spMk id="7" creationId="{B84F3F9D-83E1-BFAD-CB08-2487898774C5}"/>
          </ac:spMkLst>
        </pc:spChg>
        <pc:spChg chg="mod">
          <ac:chgData name="Gregory Rakness" userId="e762933e-c412-4afc-9c3c-ec92fae47034" providerId="ADAL" clId="{716926EB-1618-9C45-9372-9F5F6EE5CC8E}" dt="2024-12-06T14:10:50.774" v="812" actId="207"/>
          <ac:spMkLst>
            <pc:docMk/>
            <pc:sldMk cId="747412170" sldId="6452"/>
            <ac:spMk id="19" creationId="{681B648B-8648-74BD-AC0C-614FC3F5DFBF}"/>
          </ac:spMkLst>
        </pc:spChg>
        <pc:spChg chg="mod">
          <ac:chgData name="Gregory Rakness" userId="e762933e-c412-4afc-9c3c-ec92fae47034" providerId="ADAL" clId="{716926EB-1618-9C45-9372-9F5F6EE5CC8E}" dt="2024-12-06T14:10:58.230" v="813" actId="207"/>
          <ac:spMkLst>
            <pc:docMk/>
            <pc:sldMk cId="747412170" sldId="6452"/>
            <ac:spMk id="20" creationId="{28C19982-60E7-BBD0-F3C0-994FFD76DA1E}"/>
          </ac:spMkLst>
        </pc:spChg>
        <pc:picChg chg="mod">
          <ac:chgData name="Gregory Rakness" userId="e762933e-c412-4afc-9c3c-ec92fae47034" providerId="ADAL" clId="{716926EB-1618-9C45-9372-9F5F6EE5CC8E}" dt="2024-12-06T14:13:10.192" v="1073" actId="1036"/>
          <ac:picMkLst>
            <pc:docMk/>
            <pc:sldMk cId="747412170" sldId="6452"/>
            <ac:picMk id="6" creationId="{8F4FF4D9-B282-0145-C23C-09E3A8B45B5B}"/>
          </ac:picMkLst>
        </pc:picChg>
      </pc:sldChg>
      <pc:sldChg chg="del">
        <pc:chgData name="Gregory Rakness" userId="e762933e-c412-4afc-9c3c-ec92fae47034" providerId="ADAL" clId="{716926EB-1618-9C45-9372-9F5F6EE5CC8E}" dt="2024-12-06T14:40:50.925" v="1303" actId="2696"/>
        <pc:sldMkLst>
          <pc:docMk/>
          <pc:sldMk cId="3107841722" sldId="6454"/>
        </pc:sldMkLst>
      </pc:sldChg>
      <pc:sldChg chg="del">
        <pc:chgData name="Gregory Rakness" userId="e762933e-c412-4afc-9c3c-ec92fae47034" providerId="ADAL" clId="{716926EB-1618-9C45-9372-9F5F6EE5CC8E}" dt="2024-12-06T14:40:57.660" v="1305" actId="2696"/>
        <pc:sldMkLst>
          <pc:docMk/>
          <pc:sldMk cId="4100178849" sldId="6455"/>
        </pc:sldMkLst>
      </pc:sldChg>
      <pc:sldChg chg="del">
        <pc:chgData name="Gregory Rakness" userId="e762933e-c412-4afc-9c3c-ec92fae47034" providerId="ADAL" clId="{716926EB-1618-9C45-9372-9F5F6EE5CC8E}" dt="2024-12-06T14:40:48.481" v="1302" actId="2696"/>
        <pc:sldMkLst>
          <pc:docMk/>
          <pc:sldMk cId="2541429524" sldId="6456"/>
        </pc:sldMkLst>
      </pc:sldChg>
      <pc:sldChg chg="del">
        <pc:chgData name="Gregory Rakness" userId="e762933e-c412-4afc-9c3c-ec92fae47034" providerId="ADAL" clId="{716926EB-1618-9C45-9372-9F5F6EE5CC8E}" dt="2024-12-06T14:40:55.004" v="1304" actId="2696"/>
        <pc:sldMkLst>
          <pc:docMk/>
          <pc:sldMk cId="1471690968" sldId="6457"/>
        </pc:sldMkLst>
      </pc:sldChg>
      <pc:sldChg chg="modSp new mod ord">
        <pc:chgData name="Gregory Rakness" userId="e762933e-c412-4afc-9c3c-ec92fae47034" providerId="ADAL" clId="{716926EB-1618-9C45-9372-9F5F6EE5CC8E}" dt="2024-12-06T14:48:18.839" v="1684" actId="20577"/>
        <pc:sldMkLst>
          <pc:docMk/>
          <pc:sldMk cId="4021967316" sldId="6458"/>
        </pc:sldMkLst>
        <pc:spChg chg="mod">
          <ac:chgData name="Gregory Rakness" userId="e762933e-c412-4afc-9c3c-ec92fae47034" providerId="ADAL" clId="{716926EB-1618-9C45-9372-9F5F6EE5CC8E}" dt="2024-12-06T14:48:18.839" v="1684" actId="20577"/>
          <ac:spMkLst>
            <pc:docMk/>
            <pc:sldMk cId="4021967316" sldId="6458"/>
            <ac:spMk id="2" creationId="{40049974-2FD8-2611-E8BA-6C0DAA978780}"/>
          </ac:spMkLst>
        </pc:spChg>
        <pc:spChg chg="mod">
          <ac:chgData name="Gregory Rakness" userId="e762933e-c412-4afc-9c3c-ec92fae47034" providerId="ADAL" clId="{716926EB-1618-9C45-9372-9F5F6EE5CC8E}" dt="2024-12-06T14:47:45.926" v="1654" actId="20577"/>
          <ac:spMkLst>
            <pc:docMk/>
            <pc:sldMk cId="4021967316" sldId="6458"/>
            <ac:spMk id="3" creationId="{013A6273-B122-4160-7B05-DD77423C55B3}"/>
          </ac:spMkLst>
        </pc:spChg>
      </pc:sldChg>
      <pc:sldChg chg="addSp delSp modSp new mod">
        <pc:chgData name="Gregory Rakness" userId="e762933e-c412-4afc-9c3c-ec92fae47034" providerId="ADAL" clId="{716926EB-1618-9C45-9372-9F5F6EE5CC8E}" dt="2024-12-06T14:18:24.205" v="1194" actId="20577"/>
        <pc:sldMkLst>
          <pc:docMk/>
          <pc:sldMk cId="1345784169" sldId="6459"/>
        </pc:sldMkLst>
        <pc:spChg chg="del mod">
          <ac:chgData name="Gregory Rakness" userId="e762933e-c412-4afc-9c3c-ec92fae47034" providerId="ADAL" clId="{716926EB-1618-9C45-9372-9F5F6EE5CC8E}" dt="2024-12-06T14:17:16.667" v="1136" actId="478"/>
          <ac:spMkLst>
            <pc:docMk/>
            <pc:sldMk cId="1345784169" sldId="6459"/>
            <ac:spMk id="2" creationId="{D8310ACD-3B02-EA1B-8BA2-ED7DD4A535A8}"/>
          </ac:spMkLst>
        </pc:spChg>
        <pc:spChg chg="mod">
          <ac:chgData name="Gregory Rakness" userId="e762933e-c412-4afc-9c3c-ec92fae47034" providerId="ADAL" clId="{716926EB-1618-9C45-9372-9F5F6EE5CC8E}" dt="2024-12-06T14:18:24.205" v="1194" actId="20577"/>
          <ac:spMkLst>
            <pc:docMk/>
            <pc:sldMk cId="1345784169" sldId="6459"/>
            <ac:spMk id="3" creationId="{A96F458A-9649-59A2-AD9F-FBC9726F659D}"/>
          </ac:spMkLst>
        </pc:spChg>
        <pc:spChg chg="add mod">
          <ac:chgData name="Gregory Rakness" userId="e762933e-c412-4afc-9c3c-ec92fae47034" providerId="ADAL" clId="{716926EB-1618-9C45-9372-9F5F6EE5CC8E}" dt="2024-12-06T14:17:13.070" v="1133" actId="1076"/>
          <ac:spMkLst>
            <pc:docMk/>
            <pc:sldMk cId="1345784169" sldId="6459"/>
            <ac:spMk id="8" creationId="{F8BA6A50-00EF-D713-E38F-37D89DBA7FEE}"/>
          </ac:spMkLst>
        </pc:spChg>
        <pc:spChg chg="add mod">
          <ac:chgData name="Gregory Rakness" userId="e762933e-c412-4afc-9c3c-ec92fae47034" providerId="ADAL" clId="{716926EB-1618-9C45-9372-9F5F6EE5CC8E}" dt="2024-12-06T14:18:19.546" v="1185" actId="122"/>
          <ac:spMkLst>
            <pc:docMk/>
            <pc:sldMk cId="1345784169" sldId="6459"/>
            <ac:spMk id="11" creationId="{516C93CE-874C-DA3C-81A8-1BC3FEF85713}"/>
          </ac:spMkLst>
        </pc:spChg>
        <pc:picChg chg="add mod">
          <ac:chgData name="Gregory Rakness" userId="e762933e-c412-4afc-9c3c-ec92fae47034" providerId="ADAL" clId="{716926EB-1618-9C45-9372-9F5F6EE5CC8E}" dt="2024-12-06T14:16:56.219" v="1104" actId="1076"/>
          <ac:picMkLst>
            <pc:docMk/>
            <pc:sldMk cId="1345784169" sldId="6459"/>
            <ac:picMk id="7" creationId="{AABC06A0-F831-6BC7-7BC7-C1E5A4673E13}"/>
          </ac:picMkLst>
        </pc:picChg>
        <pc:picChg chg="add mod">
          <ac:chgData name="Gregory Rakness" userId="e762933e-c412-4afc-9c3c-ec92fae47034" providerId="ADAL" clId="{716926EB-1618-9C45-9372-9F5F6EE5CC8E}" dt="2024-12-06T14:17:59.856" v="1142" actId="1076"/>
          <ac:picMkLst>
            <pc:docMk/>
            <pc:sldMk cId="1345784169" sldId="6459"/>
            <ac:picMk id="10" creationId="{AFD29832-56C5-7A26-8BFE-F84603E7E892}"/>
          </ac:picMkLst>
        </pc:picChg>
      </pc:sldChg>
      <pc:sldChg chg="addSp delSp modSp new mod">
        <pc:chgData name="Gregory Rakness" userId="e762933e-c412-4afc-9c3c-ec92fae47034" providerId="ADAL" clId="{716926EB-1618-9C45-9372-9F5F6EE5CC8E}" dt="2024-12-06T14:45:40.898" v="1428" actId="20577"/>
        <pc:sldMkLst>
          <pc:docMk/>
          <pc:sldMk cId="1877487594" sldId="6460"/>
        </pc:sldMkLst>
        <pc:spChg chg="del">
          <ac:chgData name="Gregory Rakness" userId="e762933e-c412-4afc-9c3c-ec92fae47034" providerId="ADAL" clId="{716926EB-1618-9C45-9372-9F5F6EE5CC8E}" dt="2024-12-06T14:19:05.769" v="1196" actId="478"/>
          <ac:spMkLst>
            <pc:docMk/>
            <pc:sldMk cId="1877487594" sldId="6460"/>
            <ac:spMk id="2" creationId="{1A5D39D3-1747-0654-7A77-890C8895222F}"/>
          </ac:spMkLst>
        </pc:spChg>
        <pc:spChg chg="mod">
          <ac:chgData name="Gregory Rakness" userId="e762933e-c412-4afc-9c3c-ec92fae47034" providerId="ADAL" clId="{716926EB-1618-9C45-9372-9F5F6EE5CC8E}" dt="2024-12-06T14:45:40.898" v="1428" actId="20577"/>
          <ac:spMkLst>
            <pc:docMk/>
            <pc:sldMk cId="1877487594" sldId="6460"/>
            <ac:spMk id="3" creationId="{24329215-A0B0-B9E3-CA73-2B6DA7EF9CC2}"/>
          </ac:spMkLst>
        </pc:spChg>
        <pc:spChg chg="add mod">
          <ac:chgData name="Gregory Rakness" userId="e762933e-c412-4afc-9c3c-ec92fae47034" providerId="ADAL" clId="{716926EB-1618-9C45-9372-9F5F6EE5CC8E}" dt="2024-12-06T14:43:48.558" v="1366" actId="20577"/>
          <ac:spMkLst>
            <pc:docMk/>
            <pc:sldMk cId="1877487594" sldId="6460"/>
            <ac:spMk id="8" creationId="{B160C136-7609-2DAC-8B9E-CA5F3A210522}"/>
          </ac:spMkLst>
        </pc:spChg>
        <pc:spChg chg="add mod">
          <ac:chgData name="Gregory Rakness" userId="e762933e-c412-4afc-9c3c-ec92fae47034" providerId="ADAL" clId="{716926EB-1618-9C45-9372-9F5F6EE5CC8E}" dt="2024-12-06T14:45:21.225" v="1411" actId="20577"/>
          <ac:spMkLst>
            <pc:docMk/>
            <pc:sldMk cId="1877487594" sldId="6460"/>
            <ac:spMk id="11" creationId="{55AFD261-D2A9-2752-0B5B-2861C544B917}"/>
          </ac:spMkLst>
        </pc:spChg>
        <pc:spChg chg="add mod">
          <ac:chgData name="Gregory Rakness" userId="e762933e-c412-4afc-9c3c-ec92fae47034" providerId="ADAL" clId="{716926EB-1618-9C45-9372-9F5F6EE5CC8E}" dt="2024-12-06T14:43:50.923" v="1369" actId="20577"/>
          <ac:spMkLst>
            <pc:docMk/>
            <pc:sldMk cId="1877487594" sldId="6460"/>
            <ac:spMk id="14" creationId="{7767B88F-29B8-362D-0542-33DB69A9C392}"/>
          </ac:spMkLst>
        </pc:spChg>
        <pc:spChg chg="add mod">
          <ac:chgData name="Gregory Rakness" userId="e762933e-c412-4afc-9c3c-ec92fae47034" providerId="ADAL" clId="{716926EB-1618-9C45-9372-9F5F6EE5CC8E}" dt="2024-12-06T14:45:25.670" v="1413" actId="20577"/>
          <ac:spMkLst>
            <pc:docMk/>
            <pc:sldMk cId="1877487594" sldId="6460"/>
            <ac:spMk id="17" creationId="{C6E3F81C-A6F7-9C8F-1404-2754359181D9}"/>
          </ac:spMkLst>
        </pc:spChg>
        <pc:picChg chg="add mod modCrop">
          <ac:chgData name="Gregory Rakness" userId="e762933e-c412-4afc-9c3c-ec92fae47034" providerId="ADAL" clId="{716926EB-1618-9C45-9372-9F5F6EE5CC8E}" dt="2024-12-06T14:42:00.723" v="1325" actId="732"/>
          <ac:picMkLst>
            <pc:docMk/>
            <pc:sldMk cId="1877487594" sldId="6460"/>
            <ac:picMk id="7" creationId="{04F2FC82-E9C5-1B7E-5CD5-5B84D560E14F}"/>
          </ac:picMkLst>
        </pc:picChg>
        <pc:picChg chg="add mod">
          <ac:chgData name="Gregory Rakness" userId="e762933e-c412-4afc-9c3c-ec92fae47034" providerId="ADAL" clId="{716926EB-1618-9C45-9372-9F5F6EE5CC8E}" dt="2024-12-06T14:20:39.281" v="1237" actId="1076"/>
          <ac:picMkLst>
            <pc:docMk/>
            <pc:sldMk cId="1877487594" sldId="6460"/>
            <ac:picMk id="10" creationId="{99E164C5-649C-8694-6898-F2227B6A3125}"/>
          </ac:picMkLst>
        </pc:picChg>
        <pc:picChg chg="add mod">
          <ac:chgData name="Gregory Rakness" userId="e762933e-c412-4afc-9c3c-ec92fae47034" providerId="ADAL" clId="{716926EB-1618-9C45-9372-9F5F6EE5CC8E}" dt="2024-12-06T14:43:29.533" v="1358" actId="1076"/>
          <ac:picMkLst>
            <pc:docMk/>
            <pc:sldMk cId="1877487594" sldId="6460"/>
            <ac:picMk id="13" creationId="{F0943D76-D2A5-6EBE-FD3C-39A32B5D5354}"/>
          </ac:picMkLst>
        </pc:picChg>
        <pc:picChg chg="add mod">
          <ac:chgData name="Gregory Rakness" userId="e762933e-c412-4afc-9c3c-ec92fae47034" providerId="ADAL" clId="{716926EB-1618-9C45-9372-9F5F6EE5CC8E}" dt="2024-12-06T14:43:25.576" v="1357" actId="1076"/>
          <ac:picMkLst>
            <pc:docMk/>
            <pc:sldMk cId="1877487594" sldId="6460"/>
            <ac:picMk id="16" creationId="{1E830F20-751A-F51C-CB4A-E6433A575B98}"/>
          </ac:picMkLst>
        </pc:picChg>
      </pc:sldChg>
      <pc:sldChg chg="addSp delSp modSp new mod">
        <pc:chgData name="Gregory Rakness" userId="e762933e-c412-4afc-9c3c-ec92fae47034" providerId="ADAL" clId="{716926EB-1618-9C45-9372-9F5F6EE5CC8E}" dt="2024-12-06T14:47:35.976" v="1649" actId="1076"/>
        <pc:sldMkLst>
          <pc:docMk/>
          <pc:sldMk cId="2223048794" sldId="6461"/>
        </pc:sldMkLst>
        <pc:spChg chg="del">
          <ac:chgData name="Gregory Rakness" userId="e762933e-c412-4afc-9c3c-ec92fae47034" providerId="ADAL" clId="{716926EB-1618-9C45-9372-9F5F6EE5CC8E}" dt="2024-12-06T14:44:07.576" v="1384" actId="478"/>
          <ac:spMkLst>
            <pc:docMk/>
            <pc:sldMk cId="2223048794" sldId="6461"/>
            <ac:spMk id="2" creationId="{18308299-EC9E-7ABA-76E8-85A5DB16C946}"/>
          </ac:spMkLst>
        </pc:spChg>
        <pc:spChg chg="mod">
          <ac:chgData name="Gregory Rakness" userId="e762933e-c412-4afc-9c3c-ec92fae47034" providerId="ADAL" clId="{716926EB-1618-9C45-9372-9F5F6EE5CC8E}" dt="2024-12-06T14:45:48.693" v="1431" actId="20577"/>
          <ac:spMkLst>
            <pc:docMk/>
            <pc:sldMk cId="2223048794" sldId="6461"/>
            <ac:spMk id="3" creationId="{029FAA13-59EE-D186-93D6-D4C5C86E3B48}"/>
          </ac:spMkLst>
        </pc:spChg>
        <pc:spChg chg="add mod">
          <ac:chgData name="Gregory Rakness" userId="e762933e-c412-4afc-9c3c-ec92fae47034" providerId="ADAL" clId="{716926EB-1618-9C45-9372-9F5F6EE5CC8E}" dt="2024-12-06T14:47:03.684" v="1562" actId="20577"/>
          <ac:spMkLst>
            <pc:docMk/>
            <pc:sldMk cId="2223048794" sldId="6461"/>
            <ac:spMk id="8" creationId="{AB3A322D-C038-2F7A-B7BE-25F57F64838C}"/>
          </ac:spMkLst>
        </pc:spChg>
        <pc:spChg chg="add mod">
          <ac:chgData name="Gregory Rakness" userId="e762933e-c412-4afc-9c3c-ec92fae47034" providerId="ADAL" clId="{716926EB-1618-9C45-9372-9F5F6EE5CC8E}" dt="2024-12-06T14:47:35.976" v="1649" actId="1076"/>
          <ac:spMkLst>
            <pc:docMk/>
            <pc:sldMk cId="2223048794" sldId="6461"/>
            <ac:spMk id="9" creationId="{A5A86483-2C07-7FDE-732D-CE2400CC8342}"/>
          </ac:spMkLst>
        </pc:spChg>
        <pc:picChg chg="add mod">
          <ac:chgData name="Gregory Rakness" userId="e762933e-c412-4afc-9c3c-ec92fae47034" providerId="ADAL" clId="{716926EB-1618-9C45-9372-9F5F6EE5CC8E}" dt="2024-12-06T14:45:32.094" v="1415" actId="1076"/>
          <ac:picMkLst>
            <pc:docMk/>
            <pc:sldMk cId="2223048794" sldId="6461"/>
            <ac:picMk id="7" creationId="{38C98979-90F8-3972-C301-FF813DF4C19F}"/>
          </ac:picMkLst>
        </pc:picChg>
      </pc:sldChg>
    </pc:docChg>
  </pc:docChgLst>
  <pc:docChgLst>
    <pc:chgData name="Gregory Rakness" userId="e762933e-c412-4afc-9c3c-ec92fae47034" providerId="ADAL" clId="{07EB3D75-BCD3-5C4B-BAAD-77A1AC8C6461}"/>
    <pc:docChg chg="custSel modSld">
      <pc:chgData name="Gregory Rakness" userId="e762933e-c412-4afc-9c3c-ec92fae47034" providerId="ADAL" clId="{07EB3D75-BCD3-5C4B-BAAD-77A1AC8C6461}" dt="2024-11-22T14:11:33.217" v="495" actId="20577"/>
      <pc:docMkLst>
        <pc:docMk/>
      </pc:docMkLst>
      <pc:sldChg chg="modSp mod">
        <pc:chgData name="Gregory Rakness" userId="e762933e-c412-4afc-9c3c-ec92fae47034" providerId="ADAL" clId="{07EB3D75-BCD3-5C4B-BAAD-77A1AC8C6461}" dt="2024-11-22T14:11:33.217" v="49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7EB3D75-BCD3-5C4B-BAAD-77A1AC8C6461}" dt="2024-11-21T20:56:22.855" v="58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7EB3D75-BCD3-5C4B-BAAD-77A1AC8C6461}" dt="2024-11-21T20:56:13.344" v="29" actId="20577"/>
          <ac:spMkLst>
            <pc:docMk/>
            <pc:sldMk cId="2577052944" sldId="6131"/>
            <ac:spMk id="3" creationId="{FDAEB71C-FAD1-7AE2-C34D-BC2379E73812}"/>
          </ac:spMkLst>
        </pc:spChg>
        <pc:spChg chg="mod">
          <ac:chgData name="Gregory Rakness" userId="e762933e-c412-4afc-9c3c-ec92fae47034" providerId="ADAL" clId="{07EB3D75-BCD3-5C4B-BAAD-77A1AC8C6461}" dt="2024-11-22T14:11:33.217" v="49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mod">
        <pc:chgData name="Gregory Rakness" userId="e762933e-c412-4afc-9c3c-ec92fae47034" providerId="ADAL" clId="{07EB3D75-BCD3-5C4B-BAAD-77A1AC8C6461}" dt="2024-11-21T21:01:30.353" v="309" actId="20577"/>
        <pc:sldMkLst>
          <pc:docMk/>
          <pc:sldMk cId="3107841722" sldId="6454"/>
        </pc:sldMkLst>
      </pc:sldChg>
      <pc:sldChg chg="addSp modSp mod">
        <pc:chgData name="Gregory Rakness" userId="e762933e-c412-4afc-9c3c-ec92fae47034" providerId="ADAL" clId="{07EB3D75-BCD3-5C4B-BAAD-77A1AC8C6461}" dt="2024-11-21T21:13:15.063" v="486" actId="20577"/>
        <pc:sldMkLst>
          <pc:docMk/>
          <pc:sldMk cId="4100178849" sldId="6455"/>
        </pc:sldMkLst>
      </pc:sldChg>
      <pc:sldChg chg="modSp mod">
        <pc:chgData name="Gregory Rakness" userId="e762933e-c412-4afc-9c3c-ec92fae47034" providerId="ADAL" clId="{07EB3D75-BCD3-5C4B-BAAD-77A1AC8C6461}" dt="2024-11-21T21:12:42.176" v="426" actId="5793"/>
        <pc:sldMkLst>
          <pc:docMk/>
          <pc:sldMk cId="2541429524" sldId="6456"/>
        </pc:sldMkLst>
      </pc:sldChg>
      <pc:sldChg chg="modSp mod">
        <pc:chgData name="Gregory Rakness" userId="e762933e-c412-4afc-9c3c-ec92fae47034" providerId="ADAL" clId="{07EB3D75-BCD3-5C4B-BAAD-77A1AC8C6461}" dt="2024-11-21T21:12:06.380" v="373" actId="20577"/>
        <pc:sldMkLst>
          <pc:docMk/>
          <pc:sldMk cId="1471690968" sldId="64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21-Nov-2024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G Rakness (FNAL)             AD Friday 9am meeting     06-Dec-2024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21-Nov-2024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7294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06-Dec-2024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https://indico.fnal.gov/event/67294/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49974-2FD8-2611-E8BA-6C0DAA97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3243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Continuing leak detection of </a:t>
            </a:r>
            <a:r>
              <a:rPr lang="en-US" dirty="0" err="1"/>
              <a:t>TSd</a:t>
            </a:r>
            <a:r>
              <a:rPr lang="en-US" dirty="0"/>
              <a:t> Feedbox + transfer line + solenoid</a:t>
            </a:r>
          </a:p>
          <a:p>
            <a:pPr lvl="1"/>
            <a:r>
              <a:rPr lang="en-US" dirty="0"/>
              <a:t>This is a long winding volume at 10</a:t>
            </a:r>
            <a:r>
              <a:rPr lang="en-US" baseline="30000" dirty="0"/>
              <a:t>–10</a:t>
            </a:r>
            <a:r>
              <a:rPr lang="en-US" dirty="0"/>
              <a:t> torr, which is hard to do</a:t>
            </a:r>
          </a:p>
          <a:p>
            <a:endParaRPr lang="en-US" dirty="0"/>
          </a:p>
          <a:p>
            <a:r>
              <a:rPr lang="en-US" dirty="0"/>
              <a:t>Electricians working…</a:t>
            </a:r>
          </a:p>
          <a:p>
            <a:pPr lvl="1"/>
            <a:r>
              <a:rPr lang="en-US" dirty="0"/>
              <a:t>for beam enclosures at MC2 </a:t>
            </a:r>
          </a:p>
          <a:p>
            <a:pPr lvl="2"/>
            <a:r>
              <a:rPr lang="en-US" dirty="0"/>
              <a:t>(Mu2e experiment is in Muon Campus building #2)</a:t>
            </a:r>
          </a:p>
          <a:p>
            <a:pPr lvl="1"/>
            <a:r>
              <a:rPr lang="en-US" dirty="0"/>
              <a:t>for full flow purifier at MC1 </a:t>
            </a:r>
          </a:p>
          <a:p>
            <a:pPr lvl="2"/>
            <a:r>
              <a:rPr lang="en-US" dirty="0"/>
              <a:t>(Muon g–2 experiment was in Muon Campus building #1) </a:t>
            </a:r>
          </a:p>
          <a:p>
            <a:endParaRPr lang="en-US" dirty="0"/>
          </a:p>
          <a:p>
            <a:r>
              <a:rPr lang="en-US" dirty="0"/>
              <a:t>Coordinating with ISD for replacement of Automatic Transfer Switch (for backup power) at MC1 </a:t>
            </a:r>
          </a:p>
          <a:p>
            <a:pPr lvl="1"/>
            <a:r>
              <a:rPr lang="en-US" dirty="0"/>
              <a:t>Note:  </a:t>
            </a:r>
            <a:r>
              <a:rPr lang="en-US" dirty="0" err="1"/>
              <a:t>cryo</a:t>
            </a:r>
            <a:r>
              <a:rPr lang="en-US" dirty="0"/>
              <a:t> plant + air compressor for MC2 is at MC1</a:t>
            </a:r>
          </a:p>
          <a:p>
            <a:endParaRPr lang="en-US" dirty="0"/>
          </a:p>
          <a:p>
            <a:r>
              <a:rPr lang="en-US" dirty="0"/>
              <a:t>Coordinating work in Production Solenoid area </a:t>
            </a:r>
          </a:p>
          <a:p>
            <a:pPr lvl="1"/>
            <a:r>
              <a:rPr lang="en-US" dirty="0"/>
              <a:t>Pour Extinction monitor collimator filter concrete</a:t>
            </a:r>
          </a:p>
          <a:p>
            <a:pPr lvl="1"/>
            <a:r>
              <a:rPr lang="en-US" dirty="0"/>
              <a:t>Install Production Solenoid on stand and install Heat &amp; Radiation Shield</a:t>
            </a:r>
          </a:p>
          <a:p>
            <a:endParaRPr lang="en-US" dirty="0"/>
          </a:p>
          <a:p>
            <a:r>
              <a:rPr lang="en-US" dirty="0"/>
              <a:t>Installed toe clamps to hold external stands in place</a:t>
            </a:r>
          </a:p>
          <a:p>
            <a:pPr lvl="1"/>
            <a:r>
              <a:rPr lang="en-US" dirty="0"/>
              <a:t>To prevent movements in case they get accidentally bumped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A6273-B122-4160-7B05-DD77423C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Sundry stuff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6F777-8D08-91A1-E6C0-ED57110B5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A68F2-7114-DC82-3EA7-A8F52562A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6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34E5D6-DD0B-DA30-E071-DDC1D1A72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3971"/>
            <a:ext cx="5946289" cy="180711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Endcap comprised of </a:t>
            </a:r>
          </a:p>
          <a:p>
            <a:pPr lvl="1"/>
            <a:r>
              <a:rPr lang="en-US" dirty="0"/>
              <a:t>Vacuum Pump Spool Piece</a:t>
            </a:r>
          </a:p>
          <a:p>
            <a:pPr lvl="2"/>
            <a:r>
              <a:rPr lang="en-US" dirty="0"/>
              <a:t>For pumping insulating vacuum &amp; muon beamline</a:t>
            </a:r>
          </a:p>
          <a:p>
            <a:pPr lvl="1"/>
            <a:r>
              <a:rPr lang="en-US" dirty="0"/>
              <a:t>Instrumentation Feedthrough Bulkhead</a:t>
            </a:r>
          </a:p>
          <a:p>
            <a:pPr lvl="2"/>
            <a:r>
              <a:rPr lang="en-US" dirty="0"/>
              <a:t>For cables and optical fibers for detector train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D4C2BA-1777-6F42-C4C1-4FF42B2D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Solenoid Endcap arrived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962BF-D396-B365-3898-6D0ED04E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36F2D-486D-4203-9A2B-A431DA2C3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A picture containing indoor, working&#10;&#10;Description automatically generated">
            <a:extLst>
              <a:ext uri="{FF2B5EF4-FFF2-40B4-BE49-F238E27FC236}">
                <a16:creationId xmlns:a16="http://schemas.microsoft.com/office/drawing/2014/main" id="{8F4FF4D9-B282-0145-C23C-09E3A8B4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060" y="1349046"/>
            <a:ext cx="2880933" cy="4146698"/>
          </a:xfrm>
          <a:prstGeom prst="rect">
            <a:avLst/>
          </a:prstGeom>
        </p:spPr>
      </p:pic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BE9C4ECA-6EE8-7FAB-0255-12845C9B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14" y="2577160"/>
            <a:ext cx="5303520" cy="3760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63DDA5-3D12-D2EC-02EE-06423D8B63FD}"/>
              </a:ext>
            </a:extLst>
          </p:cNvPr>
          <p:cNvSpPr txBox="1"/>
          <p:nvPr/>
        </p:nvSpPr>
        <p:spPr>
          <a:xfrm>
            <a:off x="228600" y="3682843"/>
            <a:ext cx="100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99D6EA"/>
                </a:highlight>
              </a:rPr>
              <a:t>Detector Solenoid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51129-3FBF-019C-3C32-FA972E7F53A5}"/>
              </a:ext>
            </a:extLst>
          </p:cNvPr>
          <p:cNvSpPr txBox="1"/>
          <p:nvPr/>
        </p:nvSpPr>
        <p:spPr>
          <a:xfrm>
            <a:off x="1485311" y="3012139"/>
            <a:ext cx="180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highlight>
                  <a:srgbClr val="99D6EA"/>
                </a:highlight>
              </a:rPr>
              <a:t>Vacuum Pump Spool Piece (VPSP)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BDAD1-3506-79FA-334F-364CBF1D211E}"/>
              </a:ext>
            </a:extLst>
          </p:cNvPr>
          <p:cNvSpPr txBox="1"/>
          <p:nvPr/>
        </p:nvSpPr>
        <p:spPr>
          <a:xfrm>
            <a:off x="2738448" y="3534974"/>
            <a:ext cx="1884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99D6EA"/>
                </a:highlight>
              </a:rPr>
              <a:t>Stopping Target + proton absorbers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DF9DB-37CF-9DF7-27DF-13E92EE6BCC4}"/>
              </a:ext>
            </a:extLst>
          </p:cNvPr>
          <p:cNvSpPr txBox="1"/>
          <p:nvPr/>
        </p:nvSpPr>
        <p:spPr>
          <a:xfrm>
            <a:off x="2991453" y="3996746"/>
            <a:ext cx="1513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99D6EA"/>
                </a:highlight>
              </a:rPr>
              <a:t>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08205E-6C7B-6339-5E84-979803C0B5E3}"/>
              </a:ext>
            </a:extLst>
          </p:cNvPr>
          <p:cNvSpPr txBox="1"/>
          <p:nvPr/>
        </p:nvSpPr>
        <p:spPr>
          <a:xfrm>
            <a:off x="3625611" y="4220657"/>
            <a:ext cx="1513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99D6EA"/>
                </a:highlight>
              </a:rPr>
              <a:t>Calorimeter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8B2C3-F729-9991-6FCE-4DF34B7BD5D8}"/>
              </a:ext>
            </a:extLst>
          </p:cNvPr>
          <p:cNvSpPr txBox="1"/>
          <p:nvPr/>
        </p:nvSpPr>
        <p:spPr>
          <a:xfrm>
            <a:off x="4907040" y="4069263"/>
            <a:ext cx="142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highlight>
                  <a:srgbClr val="99D6EA"/>
                </a:highlight>
              </a:rPr>
              <a:t>Instrument Feedthrough Bulkhead (IFB)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B648B-8648-74BD-AC0C-614FC3F5DFBF}"/>
              </a:ext>
            </a:extLst>
          </p:cNvPr>
          <p:cNvSpPr txBox="1"/>
          <p:nvPr/>
        </p:nvSpPr>
        <p:spPr>
          <a:xfrm>
            <a:off x="1768362" y="4774678"/>
            <a:ext cx="1620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99D6EA"/>
                </a:highlight>
              </a:rPr>
              <a:t>External Stands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19982-60E7-BBD0-F3C0-994FFD76DA1E}"/>
              </a:ext>
            </a:extLst>
          </p:cNvPr>
          <p:cNvSpPr txBox="1"/>
          <p:nvPr/>
        </p:nvSpPr>
        <p:spPr>
          <a:xfrm>
            <a:off x="3851236" y="4926021"/>
            <a:ext cx="1032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99D6EA"/>
                </a:highlight>
              </a:rPr>
              <a:t>Muon Beam 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F3F9D-83E1-BFAD-CB08-2487898774C5}"/>
              </a:ext>
            </a:extLst>
          </p:cNvPr>
          <p:cNvSpPr txBox="1"/>
          <p:nvPr/>
        </p:nvSpPr>
        <p:spPr>
          <a:xfrm>
            <a:off x="6605195" y="863971"/>
            <a:ext cx="185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 like this</a:t>
            </a:r>
          </a:p>
        </p:txBody>
      </p:sp>
    </p:spTree>
    <p:extLst>
      <p:ext uri="{BB962C8B-B14F-4D97-AF65-F5344CB8AC3E}">
        <p14:creationId xmlns:p14="http://schemas.microsoft.com/office/powerpoint/2010/main" val="74741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F458A-9649-59A2-AD9F-FBC9726F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BB57D-0261-5BB1-D44D-07A80E05E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BE43D-3A06-86EC-2DE2-E5F943993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AABC06A0-F831-6BC7-7BC7-C1E5A4673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707727"/>
            <a:ext cx="3561902" cy="3768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A6A50-00EF-D713-E38F-37D89DBA7FEE}"/>
              </a:ext>
            </a:extLst>
          </p:cNvPr>
          <p:cNvSpPr txBox="1"/>
          <p:nvPr/>
        </p:nvSpPr>
        <p:spPr>
          <a:xfrm>
            <a:off x="959877" y="1151051"/>
            <a:ext cx="291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stand for VPSP</a:t>
            </a:r>
          </a:p>
        </p:txBody>
      </p:sp>
      <p:pic>
        <p:nvPicPr>
          <p:cNvPr id="10" name="Picture 9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AFD29832-56C5-7A26-8BFE-F84603E7E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429" y="1612716"/>
            <a:ext cx="4429971" cy="4497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6C93CE-874C-DA3C-81A8-1BC3FEF85713}"/>
              </a:ext>
            </a:extLst>
          </p:cNvPr>
          <p:cNvSpPr txBox="1"/>
          <p:nvPr/>
        </p:nvSpPr>
        <p:spPr>
          <a:xfrm>
            <a:off x="5242752" y="802939"/>
            <a:ext cx="291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Move IFB wooden mock-up outside</a:t>
            </a:r>
          </a:p>
        </p:txBody>
      </p:sp>
    </p:spTree>
    <p:extLst>
      <p:ext uri="{BB962C8B-B14F-4D97-AF65-F5344CB8AC3E}">
        <p14:creationId xmlns:p14="http://schemas.microsoft.com/office/powerpoint/2010/main" val="134578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329215-A0B0-B9E3-CA73-2B6DA7EF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(1/2)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A8AD3-B1EC-0F12-4BD2-3A5DD5AF5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9709-119E-D067-5BD2-C046FC53C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A group of people standing in a parking lot with cars and a fire hydrant&#10;&#10;Description automatically generated with low confidence">
            <a:extLst>
              <a:ext uri="{FF2B5EF4-FFF2-40B4-BE49-F238E27FC236}">
                <a16:creationId xmlns:a16="http://schemas.microsoft.com/office/drawing/2014/main" id="{04F2FC82-E9C5-1B7E-5CD5-5B84D560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371"/>
          <a:stretch/>
        </p:blipFill>
        <p:spPr>
          <a:xfrm>
            <a:off x="337320" y="672730"/>
            <a:ext cx="3341796" cy="2885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60C136-7609-2DAC-8B9E-CA5F3A210522}"/>
              </a:ext>
            </a:extLst>
          </p:cNvPr>
          <p:cNvSpPr txBox="1"/>
          <p:nvPr/>
        </p:nvSpPr>
        <p:spPr>
          <a:xfrm>
            <a:off x="337321" y="834375"/>
            <a:ext cx="345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 Here comes the truck</a:t>
            </a:r>
          </a:p>
        </p:txBody>
      </p:sp>
      <p:pic>
        <p:nvPicPr>
          <p:cNvPr id="10" name="Picture 9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99E164C5-649C-8694-6898-F2227B6A3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28" y="2957974"/>
            <a:ext cx="2877109" cy="3490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FD261-D2A9-2752-0B5B-2861C544B917}"/>
              </a:ext>
            </a:extLst>
          </p:cNvPr>
          <p:cNvSpPr txBox="1"/>
          <p:nvPr/>
        </p:nvSpPr>
        <p:spPr>
          <a:xfrm>
            <a:off x="222250" y="4208332"/>
            <a:ext cx="172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2. Bring VPSP into the high bay</a:t>
            </a:r>
          </a:p>
        </p:txBody>
      </p:sp>
      <p:pic>
        <p:nvPicPr>
          <p:cNvPr id="13" name="Picture 12" descr="A picture containing indoor, person, ceiling, working&#10;&#10;Description automatically generated">
            <a:extLst>
              <a:ext uri="{FF2B5EF4-FFF2-40B4-BE49-F238E27FC236}">
                <a16:creationId xmlns:a16="http://schemas.microsoft.com/office/drawing/2014/main" id="{F0943D76-D2A5-6EBE-FD3C-39A32B5D5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84" y="442336"/>
            <a:ext cx="2929205" cy="3259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67B88F-29B8-362D-0542-33DB69A9C392}"/>
              </a:ext>
            </a:extLst>
          </p:cNvPr>
          <p:cNvSpPr txBox="1"/>
          <p:nvPr/>
        </p:nvSpPr>
        <p:spPr>
          <a:xfrm>
            <a:off x="3915784" y="0"/>
            <a:ext cx="208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3. Pick it up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E830F20-751A-F51C-CB4A-E6433A57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924" y="3005873"/>
            <a:ext cx="3105028" cy="3470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E3F81C-A6F7-9C8F-1404-2754359181D9}"/>
              </a:ext>
            </a:extLst>
          </p:cNvPr>
          <p:cNvSpPr txBox="1"/>
          <p:nvPr/>
        </p:nvSpPr>
        <p:spPr>
          <a:xfrm>
            <a:off x="6972936" y="2505141"/>
            <a:ext cx="208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4. Put it down</a:t>
            </a:r>
          </a:p>
        </p:txBody>
      </p:sp>
    </p:spTree>
    <p:extLst>
      <p:ext uri="{BB962C8B-B14F-4D97-AF65-F5344CB8AC3E}">
        <p14:creationId xmlns:p14="http://schemas.microsoft.com/office/powerpoint/2010/main" val="187748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9FAA13-59EE-D186-93D6-D4C5C86E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(2/2)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F1AA5-C732-1A8A-67A4-60C5950B7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 Rakness (FNAL)             AD Friday 9am meeting     06-Dec-2024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E7335-2AAA-4834-548F-59D0787D7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38C98979-90F8-3972-C301-FF813DF4C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85" y="1026222"/>
            <a:ext cx="4431288" cy="5131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3A322D-C038-2F7A-B7BE-25F57F64838C}"/>
              </a:ext>
            </a:extLst>
          </p:cNvPr>
          <p:cNvSpPr txBox="1"/>
          <p:nvPr/>
        </p:nvSpPr>
        <p:spPr>
          <a:xfrm>
            <a:off x="-1" y="2268472"/>
            <a:ext cx="215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5. Bring IFB into the high bay for staging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86483-2C07-7FDE-732D-CE2400CC8342}"/>
              </a:ext>
            </a:extLst>
          </p:cNvPr>
          <p:cNvSpPr txBox="1"/>
          <p:nvPr/>
        </p:nvSpPr>
        <p:spPr>
          <a:xfrm>
            <a:off x="6909215" y="2868636"/>
            <a:ext cx="21515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6. (to be done) receive hillman rollers, move around external stands, bring IFB downstairs…</a:t>
            </a:r>
          </a:p>
        </p:txBody>
      </p:sp>
    </p:spTree>
    <p:extLst>
      <p:ext uri="{BB962C8B-B14F-4D97-AF65-F5344CB8AC3E}">
        <p14:creationId xmlns:p14="http://schemas.microsoft.com/office/powerpoint/2010/main" val="222304879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58208</TotalTime>
  <Words>356</Words>
  <Application>Microsoft Macintosh PowerPoint</Application>
  <PresentationFormat>On-screen Show (4:3)</PresentationFormat>
  <Paragraphs>60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Sundry stuff at Mu2e</vt:lpstr>
      <vt:lpstr>Detector Solenoid Endcap arrived at Mu2e</vt:lpstr>
      <vt:lpstr>Prep work</vt:lpstr>
      <vt:lpstr>Step by step (1/2)</vt:lpstr>
      <vt:lpstr>Step by step (2/2)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944</cp:revision>
  <cp:lastPrinted>2020-11-05T17:47:55Z</cp:lastPrinted>
  <dcterms:created xsi:type="dcterms:W3CDTF">2020-01-09T15:14:09Z</dcterms:created>
  <dcterms:modified xsi:type="dcterms:W3CDTF">2024-12-06T15:41:19Z</dcterms:modified>
</cp:coreProperties>
</file>