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004C97"/>
    <a:srgbClr val="00FF99"/>
    <a:srgbClr val="00CC99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728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04" y="6511373"/>
            <a:ext cx="853219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12/06/2020						Linac Machine Coordinator     		 	         9 am Operations Meeting 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2"/>
            <a:ext cx="8686800" cy="489464"/>
          </a:xfrm>
        </p:spPr>
        <p:txBody>
          <a:bodyPr/>
          <a:lstStyle/>
          <a:p>
            <a:pPr algn="ctr"/>
            <a:r>
              <a:rPr lang="en-US" dirty="0"/>
              <a:t>Linac Operations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389558" y="5588043"/>
            <a:ext cx="459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HEP beam for Booster studies/tuning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Bunch Length Detector studies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4C97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0FBD-10B5-94E2-BDAC-4FD670A5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9558" y="580432"/>
            <a:ext cx="4101754" cy="3441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EF289-7B81-1D1D-B5D2-B8E003768EF5}"/>
              </a:ext>
            </a:extLst>
          </p:cNvPr>
          <p:cNvSpPr txBox="1"/>
          <p:nvPr/>
        </p:nvSpPr>
        <p:spPr>
          <a:xfrm>
            <a:off x="1696583" y="4110715"/>
            <a:ext cx="1816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Beam output: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Source: 57.8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TO1IN:  25.5mA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D7TOR: 23.5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Efficiency: 92 %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299AA-750C-F40C-D566-062BFD43259F}"/>
              </a:ext>
            </a:extLst>
          </p:cNvPr>
          <p:cNvSpPr txBox="1"/>
          <p:nvPr/>
        </p:nvSpPr>
        <p:spPr>
          <a:xfrm>
            <a:off x="4820030" y="701724"/>
            <a:ext cx="41834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Tuesday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Klystron waveguide compressor air dryer leak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DM attempted to fix, but parts are needed for repair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Dryer valved out for now, running on backup dryer for now</a:t>
            </a:r>
            <a:endParaRPr lang="en-US" sz="1600" dirty="0">
              <a:solidFill>
                <a:srgbClr val="FF3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Thursday</a:t>
            </a:r>
            <a:endParaRPr lang="en-US" sz="1600" dirty="0">
              <a:solidFill>
                <a:srgbClr val="FF33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LRF4 trip during DI bottle change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RF water skid tripped causing filament to turn off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Marx PLC required a power cycle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Station recovered in &lt; 2 hours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KRF2 Sol #2 PS failed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</a:rPr>
              <a:t>PS replaced within the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23684</TotalTime>
  <Words>121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Symbol</vt:lpstr>
      <vt:lpstr>Fermilab_PPT_090815</vt:lpstr>
      <vt:lpstr>Linac Operations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392</cp:revision>
  <cp:lastPrinted>2014-01-20T19:40:21Z</cp:lastPrinted>
  <dcterms:created xsi:type="dcterms:W3CDTF">2014-01-03T20:18:13Z</dcterms:created>
  <dcterms:modified xsi:type="dcterms:W3CDTF">2024-12-06T14:38:20Z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