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984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4521"/>
  </p:normalViewPr>
  <p:slideViewPr>
    <p:cSldViewPr snapToGrid="0" snapToObjects="1" showGuides="1">
      <p:cViewPr varScale="1">
        <p:scale>
          <a:sx n="138" d="100"/>
          <a:sy n="138" d="100"/>
        </p:scale>
        <p:origin x="176" y="5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b="1"/>
              <a:t>MSD Project Updates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 Nov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MSD Project Updates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6 December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346BCE-437D-823C-FC73-E4F97189A2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 Dec 2024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8E24AD-2B3E-1A79-1E88-4F5E4C96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1965"/>
            <a:ext cx="8686800" cy="539849"/>
          </a:xfrm>
        </p:spPr>
        <p:txBody>
          <a:bodyPr/>
          <a:lstStyle/>
          <a:p>
            <a:r>
              <a:rPr lang="en-US" dirty="0"/>
              <a:t>PIP-II Instrumentation Update</a:t>
            </a:r>
            <a:br>
              <a:rPr lang="en-US" dirty="0"/>
            </a:br>
            <a:r>
              <a:rPr lang="en-US" sz="1400" dirty="0"/>
              <a:t>Dakota Krokosz, Amadon Faul, Eric Pirtle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9484997-EAD3-0A63-23E9-15A3555B1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MSD Project Updates</a:t>
            </a:r>
            <a:endParaRPr lang="en-US" b="1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2736824-2FCB-CBD8-3495-73637C59058B}"/>
              </a:ext>
            </a:extLst>
          </p:cNvPr>
          <p:cNvSpPr txBox="1">
            <a:spLocks/>
          </p:cNvSpPr>
          <p:nvPr/>
        </p:nvSpPr>
        <p:spPr>
          <a:xfrm>
            <a:off x="228601" y="801814"/>
            <a:ext cx="5593403" cy="3857735"/>
          </a:xfrm>
        </p:spPr>
        <p:txBody>
          <a:bodyPr lIns="0" tIns="0" rIns="0" bIns="0" anchor="t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456565" indent="-456565"/>
            <a:r>
              <a:rPr lang="en-US" sz="1400" b="1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Wirescanners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MEBT actuators have arrived. Still waiting on a few machined components.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Bidding period for the BTL and diagnostic cart linear actuators closes on 12/10/2024</a:t>
            </a:r>
          </a:p>
          <a:p>
            <a:pPr marL="456565" indent="-456565"/>
            <a:r>
              <a:rPr lang="en-US" sz="1400" b="1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Emittance Scanners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LEBT construction delayed due to machined parts being late.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Currently installing a second limit switch for home position.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Dry assembly of the MEBT AES is in progress. Currently waiting for the brazing of the faraday cup to be complete.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Working with controls to setup a designated test stand for verification and acceptance of all actuators. Parts should be available for this by mid February.</a:t>
            </a:r>
          </a:p>
          <a:p>
            <a:pPr marL="456565" indent="-456565"/>
            <a:r>
              <a:rPr lang="en-US" sz="1400" b="1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Diagnostic Cart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Procurement on-going.</a:t>
            </a:r>
          </a:p>
          <a:p>
            <a:pPr marL="456565" indent="-456565"/>
            <a:r>
              <a:rPr lang="en-US" sz="1400" b="1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BPM’s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Mechanical development  of the model / concept for the elliptical shoebox split plane BPM is in progress.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Received re-work of the prototype buttons from SST. Still seeing quality issues on the welded electrodes.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Testing of the 2” BPM continues.</a:t>
            </a:r>
          </a:p>
          <a:p>
            <a:pPr marL="456565" indent="-456565"/>
            <a:r>
              <a:rPr lang="en-US" sz="1400" b="1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Laserwire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Quotes for magnet came back high. Looking at options of producing them at FNAL.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82828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Bidding period on vacuum chambers has closed. Currently evaluating bids.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282828"/>
              </a:solidFill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F57F3-DD58-A0CC-FB35-53355E66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28" y="416524"/>
            <a:ext cx="2571534" cy="1898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959F3F-9E03-C85A-CF5B-F38C756A8440}"/>
              </a:ext>
            </a:extLst>
          </p:cNvPr>
          <p:cNvSpPr txBox="1"/>
          <p:nvPr/>
        </p:nvSpPr>
        <p:spPr>
          <a:xfrm>
            <a:off x="5845591" y="344938"/>
            <a:ext cx="64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Scraper Plates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73790A-588C-3AEF-DEE4-534CF6C4A8D8}"/>
              </a:ext>
            </a:extLst>
          </p:cNvPr>
          <p:cNvCxnSpPr>
            <a:cxnSpLocks/>
          </p:cNvCxnSpPr>
          <p:nvPr/>
        </p:nvCxnSpPr>
        <p:spPr>
          <a:xfrm>
            <a:off x="6278373" y="726334"/>
            <a:ext cx="291145" cy="42271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A7415B-2ED7-6301-BF7C-0478421EA2A8}"/>
              </a:ext>
            </a:extLst>
          </p:cNvPr>
          <p:cNvSpPr txBox="1"/>
          <p:nvPr/>
        </p:nvSpPr>
        <p:spPr>
          <a:xfrm>
            <a:off x="7211585" y="13945"/>
            <a:ext cx="997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Type-N Feedthroughs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F4796D-521C-7D8E-8D78-1B8414CF9E2F}"/>
              </a:ext>
            </a:extLst>
          </p:cNvPr>
          <p:cNvCxnSpPr>
            <a:cxnSpLocks/>
          </p:cNvCxnSpPr>
          <p:nvPr/>
        </p:nvCxnSpPr>
        <p:spPr>
          <a:xfrm>
            <a:off x="7710488" y="375756"/>
            <a:ext cx="289752" cy="31709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962144-01BA-0FA6-C223-B8CEC0A75743}"/>
              </a:ext>
            </a:extLst>
          </p:cNvPr>
          <p:cNvSpPr txBox="1"/>
          <p:nvPr/>
        </p:nvSpPr>
        <p:spPr>
          <a:xfrm>
            <a:off x="8444539" y="2447572"/>
            <a:ext cx="529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Coils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A73777-4FA0-7381-A389-8B96402C6403}"/>
              </a:ext>
            </a:extLst>
          </p:cNvPr>
          <p:cNvCxnSpPr>
            <a:cxnSpLocks/>
          </p:cNvCxnSpPr>
          <p:nvPr/>
        </p:nvCxnSpPr>
        <p:spPr>
          <a:xfrm flipH="1" flipV="1">
            <a:off x="8000240" y="1401831"/>
            <a:ext cx="459071" cy="53193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02CC64-A843-AB04-F72E-3B6F5DBA4F04}"/>
              </a:ext>
            </a:extLst>
          </p:cNvPr>
          <p:cNvSpPr txBox="1"/>
          <p:nvPr/>
        </p:nvSpPr>
        <p:spPr>
          <a:xfrm>
            <a:off x="6375197" y="2265857"/>
            <a:ext cx="2670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Shoebox / Split plane BPM Concept Model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3DFECB-2374-999C-17CC-299E73EA8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270"/>
          <a:stretch/>
        </p:blipFill>
        <p:spPr>
          <a:xfrm>
            <a:off x="6701690" y="2533213"/>
            <a:ext cx="1833503" cy="183260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0CD8464-EB01-3D57-1FDF-56A23D2AC111}"/>
              </a:ext>
            </a:extLst>
          </p:cNvPr>
          <p:cNvSpPr txBox="1"/>
          <p:nvPr/>
        </p:nvSpPr>
        <p:spPr>
          <a:xfrm>
            <a:off x="6766986" y="4322818"/>
            <a:ext cx="157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PIP-II Laserwire Magnet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40F5D6-A303-5739-6F70-A90433A7FC6A}"/>
              </a:ext>
            </a:extLst>
          </p:cNvPr>
          <p:cNvSpPr txBox="1"/>
          <p:nvPr/>
        </p:nvSpPr>
        <p:spPr>
          <a:xfrm>
            <a:off x="8265637" y="1857659"/>
            <a:ext cx="887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Elliptical Split Planes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B9775-EAC0-C85D-4405-BF07F961680E}"/>
              </a:ext>
            </a:extLst>
          </p:cNvPr>
          <p:cNvCxnSpPr>
            <a:cxnSpLocks/>
          </p:cNvCxnSpPr>
          <p:nvPr/>
        </p:nvCxnSpPr>
        <p:spPr>
          <a:xfrm flipH="1">
            <a:off x="8049512" y="2611444"/>
            <a:ext cx="493982" cy="23847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AE4167-2383-EA1A-3697-37EAA8B4913D}"/>
              </a:ext>
            </a:extLst>
          </p:cNvPr>
          <p:cNvSpPr txBox="1"/>
          <p:nvPr/>
        </p:nvSpPr>
        <p:spPr>
          <a:xfrm>
            <a:off x="6164590" y="3183918"/>
            <a:ext cx="518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Yoke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E814EC-2B0F-8DF4-4119-CD25E615946F}"/>
              </a:ext>
            </a:extLst>
          </p:cNvPr>
          <p:cNvCxnSpPr>
            <a:cxnSpLocks/>
          </p:cNvCxnSpPr>
          <p:nvPr/>
        </p:nvCxnSpPr>
        <p:spPr>
          <a:xfrm flipV="1">
            <a:off x="6569518" y="3119902"/>
            <a:ext cx="362196" cy="17407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7654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2201</TotalTime>
  <Words>232</Words>
  <Application>Microsoft Macintosh PowerPoint</Application>
  <PresentationFormat>On-screen Show (16:9)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Fermilab_PPT_090915</vt:lpstr>
      <vt:lpstr>PowerPoint Presentation</vt:lpstr>
      <vt:lpstr>PIP-II Instrumentation Update Dakota Krokosz, Amadon Faul, Eric Pirtle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59</cp:revision>
  <cp:lastPrinted>2014-01-20T19:40:21Z</cp:lastPrinted>
  <dcterms:created xsi:type="dcterms:W3CDTF">2023-11-30T22:05:45Z</dcterms:created>
  <dcterms:modified xsi:type="dcterms:W3CDTF">2024-12-06T14:39:58Z</dcterms:modified>
</cp:coreProperties>
</file>