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94" r:id="rId2"/>
    <p:sldId id="303" r:id="rId3"/>
    <p:sldId id="307" r:id="rId4"/>
    <p:sldId id="298" r:id="rId5"/>
    <p:sldId id="299" r:id="rId6"/>
    <p:sldId id="306" r:id="rId7"/>
    <p:sldId id="304" r:id="rId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66" autoAdjust="0"/>
    <p:restoredTop sz="94663"/>
  </p:normalViewPr>
  <p:slideViewPr>
    <p:cSldViewPr snapToGrid="0" snapToObjects="1" showGuides="1">
      <p:cViewPr>
        <p:scale>
          <a:sx n="160" d="100"/>
          <a:sy n="160" d="100"/>
        </p:scale>
        <p:origin x="144" y="34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lights in the sky&#10;&#10;Description automatically generated">
            <a:extLst>
              <a:ext uri="{FF2B5EF4-FFF2-40B4-BE49-F238E27FC236}">
                <a16:creationId xmlns:a16="http://schemas.microsoft.com/office/drawing/2014/main" id="{70F9B119-24B9-3498-D3DA-B5A7415EC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79" y="-1151268"/>
            <a:ext cx="9167863" cy="458393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420612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44717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3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33" r:id="rId2"/>
    <p:sldLayoutId id="2147484127" r:id="rId3"/>
    <p:sldLayoutId id="2147484125" r:id="rId4"/>
    <p:sldLayoutId id="2147484132" r:id="rId5"/>
    <p:sldLayoutId id="2147484131" r:id="rId6"/>
    <p:sldLayoutId id="2147484129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Marty Murphy			</a:t>
            </a:r>
          </a:p>
          <a:p>
            <a:r>
              <a:rPr lang="en-US" sz="1400" dirty="0"/>
              <a:t>06 Dec. 2024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0900 AD Shutdown Scheduling Meeting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6282"/>
            <a:ext cx="8686800" cy="320908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909093" cy="182155"/>
          </a:xfrm>
        </p:spPr>
        <p:txBody>
          <a:bodyPr/>
          <a:lstStyle/>
          <a:p>
            <a:pPr>
              <a:defRPr/>
            </a:pPr>
            <a:fld id="{FC024CB8-74D6-E443-82DC-E033BC598761}" type="datetime5">
              <a:rPr lang="en-US" smtClean="0"/>
              <a:t>6-Dec-24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0947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7BD68-DE88-1418-6ABE-CF3CA7423C81}"/>
              </a:ext>
            </a:extLst>
          </p:cNvPr>
          <p:cNvSpPr txBox="1"/>
          <p:nvPr/>
        </p:nvSpPr>
        <p:spPr>
          <a:xfrm>
            <a:off x="228599" y="360672"/>
            <a:ext cx="86868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Demonstration of beam to BNB on Wednesday before Thanksgiving.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 LCW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BNB cooling problem solved (next slide).  Thanks to MSD, OPS, ESH &amp; everyone else not mentioned here who pitched in.  This was a team effort!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Will need heat exchangers to establish beam to Muon Campus.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MI-201 sump pump discharge frozen with ice plug twice since Wednesday.  Will need help from ISD to move forward.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MI-30 straight section (HRA) alignment jobs are moving forward w/ increased work planning; should wrap next week.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MI-307 interlock box repaired.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 Power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MI-10 house safety disconnect was having issues opening/closing.  Ops reported it up the chain and inspection revealed it needed to be replaced.  That work has started today with </a:t>
            </a:r>
            <a:r>
              <a:rPr lang="en-US" sz="1600" b="1" dirty="0">
                <a:latin typeface="Helvetica" pitchFamily="2" charset="0"/>
              </a:rPr>
              <a:t>a 2-3 day estimate</a:t>
            </a:r>
            <a:r>
              <a:rPr lang="en-US" sz="1600" dirty="0">
                <a:latin typeface="Helvetica" pitchFamily="2" charset="0"/>
              </a:rPr>
              <a:t>.  </a:t>
            </a:r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No beam to BNB until this is complete</a:t>
            </a:r>
            <a:r>
              <a:rPr lang="en-US" sz="1600" dirty="0">
                <a:latin typeface="Helvetica" pitchFamily="2" charset="0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AD continues to work with ISD to determine the best configuration for powering beam lines and to adjust LOTO procedures as needed.</a:t>
            </a:r>
          </a:p>
          <a:p>
            <a:r>
              <a:rPr lang="en-US" sz="1600" dirty="0">
                <a:latin typeface="Helvetica" pitchFamily="2" charset="0"/>
              </a:rPr>
              <a:t>	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B04E21F-DE0F-4515-EA43-E3374E392435}"/>
              </a:ext>
            </a:extLst>
          </p:cNvPr>
          <p:cNvSpPr txBox="1">
            <a:spLocks/>
          </p:cNvSpPr>
          <p:nvPr/>
        </p:nvSpPr>
        <p:spPr>
          <a:xfrm>
            <a:off x="164988" y="2046577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6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AB2127-8C76-DE27-D5D5-073EE333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MI-201 Ice Plug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8B9A0-67E1-A8DE-B0A4-C2E4DB4251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93AFF-2E99-F898-8F16-D310AC59D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pic>
        <p:nvPicPr>
          <p:cNvPr id="7" name="Picture 6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5AFEB907-ECA4-F4ED-1303-335B0CB28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21791" y="732737"/>
            <a:ext cx="4351381" cy="32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8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EEA988B-5146-BAC5-F8F8-2050095C3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824" y="728663"/>
            <a:ext cx="5014064" cy="3794125"/>
          </a:xfrm>
          <a:ln>
            <a:solidFill>
              <a:schemeClr val="accent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58485A-E78E-755D-6CB1-C76B9DDD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569FE-0B42-F146-A3E5-3033059FB6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6FB674F-E454-C640-ABF8-65824A55228F}" type="datetime5">
              <a:rPr lang="en-US" smtClean="0"/>
              <a:t>6-Dec-24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55F5-1195-CAB4-FB49-F80E47228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Wren | MI LCW Reconfiguration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8FFEC-E8A6-40E1-C486-6F81FD7F0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4409BB-7ED7-E5A4-E8C8-A6822F66319D}"/>
              </a:ext>
            </a:extLst>
          </p:cNvPr>
          <p:cNvSpPr txBox="1"/>
          <p:nvPr/>
        </p:nvSpPr>
        <p:spPr>
          <a:xfrm>
            <a:off x="2523555" y="520184"/>
            <a:ext cx="577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itchFamily="2" charset="0"/>
              </a:rPr>
              <a:t>MI-30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3779C9-26DC-5486-C2CB-4BD98DED96B7}"/>
              </a:ext>
            </a:extLst>
          </p:cNvPr>
          <p:cNvSpPr txBox="1"/>
          <p:nvPr/>
        </p:nvSpPr>
        <p:spPr>
          <a:xfrm>
            <a:off x="4218003" y="520183"/>
            <a:ext cx="577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itchFamily="2" charset="0"/>
              </a:rPr>
              <a:t>MI-20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BFF52B-6B4F-3CF9-7EFB-4E888F8B1013}"/>
              </a:ext>
            </a:extLst>
          </p:cNvPr>
          <p:cNvSpPr txBox="1"/>
          <p:nvPr/>
        </p:nvSpPr>
        <p:spPr>
          <a:xfrm>
            <a:off x="6342381" y="2749084"/>
            <a:ext cx="5774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Helvetica" pitchFamily="2" charset="0"/>
              </a:rPr>
              <a:t>MI-10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15FEF-6E4B-71F9-3E1A-38713FA45480}"/>
              </a:ext>
            </a:extLst>
          </p:cNvPr>
          <p:cNvSpPr txBox="1"/>
          <p:nvPr/>
        </p:nvSpPr>
        <p:spPr>
          <a:xfrm>
            <a:off x="6453946" y="2278586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itchFamily="2" charset="0"/>
              </a:rPr>
              <a:t>BNB</a:t>
            </a:r>
          </a:p>
        </p:txBody>
      </p:sp>
    </p:spTree>
    <p:extLst>
      <p:ext uri="{BB962C8B-B14F-4D97-AF65-F5344CB8AC3E}">
        <p14:creationId xmlns:p14="http://schemas.microsoft.com/office/powerpoint/2010/main" val="270227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09E67A-B824-FBFF-121F-24F82CA1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7255"/>
            <a:ext cx="8686800" cy="320908"/>
          </a:xfrm>
        </p:spPr>
        <p:txBody>
          <a:bodyPr/>
          <a:lstStyle/>
          <a:p>
            <a:r>
              <a:rPr lang="en-US" dirty="0"/>
              <a:t>After MI-10 &amp; MI-20 LCW off, MI-30 to MI-10 magnets mostly valved 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BAA7-0D19-BCAD-34AD-702B274C3A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2170FCB-0183-024F-9B58-E4ED65BD01C3}" type="datetime5">
              <a:rPr lang="en-US" smtClean="0"/>
              <a:t>6-Dec-24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BBFB9-CAFF-22F9-C814-322E1608B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Wren | MI LCW Reconfiguration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B7EF7-C6B7-4B0E-1B71-864EA8D74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C3FDB0B7-5906-524B-EF5D-9C579FCEE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824" y="728663"/>
            <a:ext cx="5014064" cy="37941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462F3-93D5-8622-4C64-5D8F1D828D7E}"/>
              </a:ext>
            </a:extLst>
          </p:cNvPr>
          <p:cNvSpPr txBox="1"/>
          <p:nvPr/>
        </p:nvSpPr>
        <p:spPr>
          <a:xfrm>
            <a:off x="2486378" y="505791"/>
            <a:ext cx="577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itchFamily="2" charset="0"/>
              </a:rPr>
              <a:t>MI-30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B2CED-F26D-374D-C7B5-2B6AAF0D7FCA}"/>
              </a:ext>
            </a:extLst>
          </p:cNvPr>
          <p:cNvSpPr txBox="1"/>
          <p:nvPr/>
        </p:nvSpPr>
        <p:spPr>
          <a:xfrm>
            <a:off x="4193327" y="521965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itchFamily="2" charset="0"/>
              </a:rPr>
              <a:t>MI-20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8BF0A-6D29-72DE-E3AF-DF5B4BB61E3C}"/>
              </a:ext>
            </a:extLst>
          </p:cNvPr>
          <p:cNvSpPr txBox="1"/>
          <p:nvPr/>
        </p:nvSpPr>
        <p:spPr>
          <a:xfrm>
            <a:off x="6461335" y="2282059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itchFamily="2" charset="0"/>
              </a:rPr>
              <a:t>BNB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6D25B-2D65-FF63-010C-FAEB0EB038D6}"/>
              </a:ext>
            </a:extLst>
          </p:cNvPr>
          <p:cNvSpPr txBox="1"/>
          <p:nvPr/>
        </p:nvSpPr>
        <p:spPr>
          <a:xfrm>
            <a:off x="6340179" y="2754145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itchFamily="2" charset="0"/>
              </a:rPr>
              <a:t>MI-10</a:t>
            </a:r>
          </a:p>
        </p:txBody>
      </p:sp>
    </p:spTree>
    <p:extLst>
      <p:ext uri="{BB962C8B-B14F-4D97-AF65-F5344CB8AC3E}">
        <p14:creationId xmlns:p14="http://schemas.microsoft.com/office/powerpoint/2010/main" val="149035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5B040CD-8D01-5B06-0244-A1ED17C2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17" y="728664"/>
            <a:ext cx="4503884" cy="3794522"/>
          </a:xfrm>
          <a:prstGeom prst="rect">
            <a:avLst/>
          </a:prstGeom>
          <a:noFill/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B8C98560-093E-3F47-9EBB-3700E29E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 anchor="b">
            <a:normAutofit/>
          </a:bodyPr>
          <a:lstStyle/>
          <a:p>
            <a:r>
              <a:rPr lang="en-US" dirty="0"/>
              <a:t>MI LCW Temperature after reconfiguration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DA21-99FC-C459-C90B-2F3E7D69D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87E31E54-E655-6D46-AD23-40407493E9B4}" type="datetime5">
              <a:rPr lang="en-US" smtClean="0"/>
              <a:t>6-Dec-24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CD0B3-DAF0-979B-EE9F-21DDDEF30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Michael Wren | MI LCW Reconfiguration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6FBA9-1DCB-4971-709D-CAC0E2D1A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D5F62-6BBC-6321-517E-3A94AAB7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820D0-EA5F-DD17-BF89-12DED6817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909093" cy="182155"/>
          </a:xfrm>
        </p:spPr>
        <p:txBody>
          <a:bodyPr/>
          <a:lstStyle/>
          <a:p>
            <a:pPr>
              <a:defRPr/>
            </a:pPr>
            <a:fld id="{4D75A45D-98C8-A04B-B8B4-2242045B2C44}" type="datetime5">
              <a:rPr lang="en-US" smtClean="0"/>
              <a:t>6-Dec-24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41A74-AD2E-63B0-C0B6-1BCD3529F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0947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BF0D2B4-9289-5857-7E70-D2BAA2B1F750}"/>
              </a:ext>
            </a:extLst>
          </p:cNvPr>
          <p:cNvSpPr txBox="1">
            <a:spLocks/>
          </p:cNvSpPr>
          <p:nvPr/>
        </p:nvSpPr>
        <p:spPr>
          <a:xfrm>
            <a:off x="164988" y="2046577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942CC7F-FAD4-1DB3-CD30-FEE641BA7AB6}"/>
              </a:ext>
            </a:extLst>
          </p:cNvPr>
          <p:cNvSpPr txBox="1">
            <a:spLocks/>
          </p:cNvSpPr>
          <p:nvPr/>
        </p:nvSpPr>
        <p:spPr>
          <a:xfrm>
            <a:off x="292212" y="22553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Plan: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CA6CD1-6B4F-68D7-6AC5-41C1FF0EF9D2}"/>
              </a:ext>
            </a:extLst>
          </p:cNvPr>
          <p:cNvSpPr txBox="1"/>
          <p:nvPr/>
        </p:nvSpPr>
        <p:spPr>
          <a:xfrm>
            <a:off x="369752" y="606389"/>
            <a:ext cx="86868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For Beam to BNB:</a:t>
            </a:r>
          </a:p>
          <a:p>
            <a:endParaRPr lang="en-US" sz="4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Deliver beam to BNB once MI-10 electrical work is complete, early next week.   </a:t>
            </a:r>
          </a:p>
          <a:p>
            <a:endParaRPr lang="en-US" sz="900" b="1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For Everything Else:</a:t>
            </a:r>
          </a:p>
          <a:p>
            <a:endParaRPr lang="en-US" sz="4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Dual PA testing of MIRF continues on day shift.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Complete magnet moves in 30-straight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Resolve the freeze issue with the MI-201 sump pump discharge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Note:  The MI-418 sump discharge line needs to be replaced due to a leak (summer ‘25).</a:t>
            </a:r>
          </a:p>
          <a:p>
            <a:r>
              <a:rPr lang="en-US" sz="1600" dirty="0">
                <a:latin typeface="Helvetica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698869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58806</TotalTime>
  <Words>348</Words>
  <Application>Microsoft Macintosh PowerPoint</Application>
  <PresentationFormat>On-screen Show (16:9)</PresentationFormat>
  <Paragraphs>56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Fermilab_PPT_090915</vt:lpstr>
      <vt:lpstr>PowerPoint Presentation</vt:lpstr>
      <vt:lpstr>Current Status</vt:lpstr>
      <vt:lpstr>MI-201 Ice Plug</vt:lpstr>
      <vt:lpstr>Before</vt:lpstr>
      <vt:lpstr>After MI-10 &amp; MI-20 LCW off, MI-30 to MI-10 magnets mostly valved out</vt:lpstr>
      <vt:lpstr>MI LCW Temperature after reconfiguration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Murphy</dc:creator>
  <cp:lastModifiedBy>Martin Murphy</cp:lastModifiedBy>
  <cp:revision>28</cp:revision>
  <cp:lastPrinted>2014-01-20T19:40:21Z</cp:lastPrinted>
  <dcterms:created xsi:type="dcterms:W3CDTF">2023-12-04T20:44:29Z</dcterms:created>
  <dcterms:modified xsi:type="dcterms:W3CDTF">2024-12-06T15:03:08Z</dcterms:modified>
</cp:coreProperties>
</file>