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7"/>
  </p:notesMasterIdLst>
  <p:handoutMasterIdLst>
    <p:handoutMasterId r:id="rId8"/>
  </p:handoutMasterIdLst>
  <p:sldIdLst>
    <p:sldId id="276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>
        <p:scale>
          <a:sx n="75" d="100"/>
          <a:sy n="75" d="100"/>
        </p:scale>
        <p:origin x="545" y="65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12/6/2024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12/6/2024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3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93C36FB-8B2F-43E7-9F4D-82033D1BCE34}" type="datetime1">
              <a:rPr lang="en-US" smtClean="0"/>
              <a:t>12/6/2024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234" y="4875712"/>
            <a:ext cx="5249275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3"/>
            <a:ext cx="8229600" cy="518511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748"/>
            <a:ext cx="8229600" cy="3931186"/>
          </a:xfrm>
        </p:spPr>
        <p:txBody>
          <a:bodyPr/>
          <a:lstStyle>
            <a:lvl1pPr marL="257175" indent="-257175">
              <a:buClrTx/>
              <a:buSzPct val="70000"/>
              <a:buFont typeface="Wingdings" panose="05000000000000000000" pitchFamily="2" charset="2"/>
              <a:buChar char="q"/>
              <a:defRPr sz="2100"/>
            </a:lvl1pPr>
            <a:lvl2pPr marL="557213" indent="-214313">
              <a:buFont typeface="Wingdings" panose="05000000000000000000" pitchFamily="2" charset="2"/>
              <a:buChar char="Ø"/>
              <a:defRPr sz="1950"/>
            </a:lvl2pPr>
            <a:lvl3pPr marL="857250" indent="-171450">
              <a:buFont typeface="Wingdings" panose="05000000000000000000" pitchFamily="2" charset="2"/>
              <a:buChar char="v"/>
              <a:defRPr sz="16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CBFACEE-383D-4A10-B1CA-3983FDA7D8E2}" type="datetime1">
              <a:rPr lang="en-US" smtClean="0"/>
              <a:t>12/6/2024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0508" y="4866177"/>
            <a:ext cx="530874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D83C85F-3197-4616-9791-DC3B41BE0874}" type="datetime1">
              <a:rPr lang="en-US" smtClean="0"/>
              <a:t>12/6/2024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49" y="4862587"/>
            <a:ext cx="5357659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153403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A3E140C2-E703-4F01-A048-CBF9DDE5B6AA}" type="datetime1">
              <a:rPr lang="en-US" smtClean="0"/>
              <a:t>12/6/2024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2273" y="4900937"/>
            <a:ext cx="53270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EFFE742-230C-4D56-B55D-9BB3606AEC4F}" type="datetime1">
              <a:rPr lang="en-US" smtClean="0"/>
              <a:t>12/6/2024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304" y="4888900"/>
            <a:ext cx="54158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601183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12/6/2024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12/6/2024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12/6/2024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4671845"/>
            <a:ext cx="1222248" cy="22631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1698D33-C916-4D12-8647-CECCC9E4BBDA}" type="datetime1">
              <a:rPr lang="en-US" smtClean="0"/>
              <a:t>12/6/2024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4898158"/>
            <a:ext cx="5371150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04838" indent="-261938" algn="l" defTabSz="6858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70E8-5993-5C00-A0DB-64AF1485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14363"/>
            <a:ext cx="8672513" cy="4149497"/>
          </a:xfrm>
        </p:spPr>
        <p:txBody>
          <a:bodyPr numCol="2"/>
          <a:lstStyle/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BRF13 bias supply replaced with BS from BRF14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B25 application crashing, while using snapshot function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Aperture scans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Flat injection studies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Digital LLRF studies Wed, Thurs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Increased West side P12 sump activity persists since Tues.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Planning collimator shielding validation study on the 14</a:t>
            </a:r>
            <a:r>
              <a:rPr lang="en-US" baseline="30000" dirty="0">
                <a:solidFill>
                  <a:schemeClr val="accent5"/>
                </a:solidFill>
              </a:rPr>
              <a:t>th</a:t>
            </a:r>
            <a:endParaRPr lang="en-US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E4R 15Hz gradient magnet measurements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MI8BND ground fault trips – need PESD to investigate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12/6/2024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D9EAA7-FC4F-E65D-F376-D79452FE5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140" y="646361"/>
            <a:ext cx="3982610" cy="398261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5FD07C8-61DA-1076-1F90-B1B351CA98E0}"/>
              </a:ext>
            </a:extLst>
          </p:cNvPr>
          <p:cNvSpPr/>
          <p:nvPr/>
        </p:nvSpPr>
        <p:spPr>
          <a:xfrm>
            <a:off x="7515497" y="3418115"/>
            <a:ext cx="100148" cy="1219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7C71DC-3070-8961-2634-992415DC9327}"/>
              </a:ext>
            </a:extLst>
          </p:cNvPr>
          <p:cNvSpPr/>
          <p:nvPr/>
        </p:nvSpPr>
        <p:spPr>
          <a:xfrm>
            <a:off x="7465423" y="3061063"/>
            <a:ext cx="100148" cy="1219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3BDE7A-16F5-BD27-12D1-2BB83CE3C3B6}"/>
              </a:ext>
            </a:extLst>
          </p:cNvPr>
          <p:cNvSpPr/>
          <p:nvPr/>
        </p:nvSpPr>
        <p:spPr>
          <a:xfrm>
            <a:off x="7473042" y="2682204"/>
            <a:ext cx="215537" cy="2576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075FC7-4D1E-33FA-C87F-912FE8DA4794}"/>
              </a:ext>
            </a:extLst>
          </p:cNvPr>
          <p:cNvSpPr/>
          <p:nvPr/>
        </p:nvSpPr>
        <p:spPr>
          <a:xfrm>
            <a:off x="7898673" y="2817935"/>
            <a:ext cx="252549" cy="36504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16955</TotalTime>
  <Words>70</Words>
  <Application>Microsoft Office PowerPoint</Application>
  <PresentationFormat>On-screen Show (16:9)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Helvetica</vt:lpstr>
      <vt:lpstr>Wingdings</vt:lpstr>
      <vt:lpstr>Fermilab_PPT_090915</vt:lpstr>
      <vt:lpstr>Office Theme</vt:lpstr>
      <vt:lpstr>Booster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123</cp:revision>
  <cp:lastPrinted>2014-01-20T19:40:21Z</cp:lastPrinted>
  <dcterms:created xsi:type="dcterms:W3CDTF">2021-08-20T13:25:13Z</dcterms:created>
  <dcterms:modified xsi:type="dcterms:W3CDTF">2024-12-06T14:47:43Z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