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61264-CED4-4716-8119-2B030C62577C}" v="14" dt="2024-12-06T13:38:17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97B61264-CED4-4716-8119-2B030C62577C}"/>
    <pc:docChg chg="undo custSel modSld">
      <pc:chgData name="Jerry N. Makara" userId="336db413-2475-4489-92f2-557bb2c40f7b" providerId="ADAL" clId="{97B61264-CED4-4716-8119-2B030C62577C}" dt="2024-12-06T13:40:27.449" v="358" actId="313"/>
      <pc:docMkLst>
        <pc:docMk/>
      </pc:docMkLst>
      <pc:sldChg chg="addSp delSp modSp mod">
        <pc:chgData name="Jerry N. Makara" userId="336db413-2475-4489-92f2-557bb2c40f7b" providerId="ADAL" clId="{97B61264-CED4-4716-8119-2B030C62577C}" dt="2024-12-06T13:40:27.449" v="358" actId="313"/>
        <pc:sldMkLst>
          <pc:docMk/>
          <pc:sldMk cId="3368589570" sldId="256"/>
        </pc:sldMkLst>
        <pc:spChg chg="mod">
          <ac:chgData name="Jerry N. Makara" userId="336db413-2475-4489-92f2-557bb2c40f7b" providerId="ADAL" clId="{97B61264-CED4-4716-8119-2B030C62577C}" dt="2024-12-06T13:37:48.224" v="189" actId="14100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97B61264-CED4-4716-8119-2B030C62577C}" dt="2024-12-06T13:37:31.361" v="187" actId="20577"/>
          <ac:spMkLst>
            <pc:docMk/>
            <pc:sldMk cId="3368589570" sldId="256"/>
            <ac:spMk id="42" creationId="{B9BC3B8F-CADD-466B-B020-C18B639C554B}"/>
          </ac:spMkLst>
        </pc:spChg>
        <pc:spChg chg="mod">
          <ac:chgData name="Jerry N. Makara" userId="336db413-2475-4489-92f2-557bb2c40f7b" providerId="ADAL" clId="{97B61264-CED4-4716-8119-2B030C62577C}" dt="2024-12-06T13:40:27.449" v="358" actId="313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97B61264-CED4-4716-8119-2B030C62577C}" dt="2024-12-06T13:30:53.126" v="6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97B61264-CED4-4716-8119-2B030C62577C}" dt="2024-12-06T13:38:17.564" v="193" actId="1035"/>
          <ac:picMkLst>
            <pc:docMk/>
            <pc:sldMk cId="3368589570" sldId="256"/>
            <ac:picMk id="9" creationId="{1AF5D8A5-1E87-CDBD-864C-AB55F5FA8CDC}"/>
          </ac:picMkLst>
        </pc:picChg>
        <pc:picChg chg="add mod">
          <ac:chgData name="Jerry N. Makara" userId="336db413-2475-4489-92f2-557bb2c40f7b" providerId="ADAL" clId="{97B61264-CED4-4716-8119-2B030C62577C}" dt="2024-12-06T13:37:07.877" v="132" actId="1076"/>
          <ac:picMkLst>
            <pc:docMk/>
            <pc:sldMk cId="3368589570" sldId="256"/>
            <ac:picMk id="19" creationId="{7BFCDDA5-2D07-3BA6-5479-7BEC540C1924}"/>
          </ac:picMkLst>
        </pc:picChg>
        <pc:picChg chg="mod">
          <ac:chgData name="Jerry N. Makara" userId="336db413-2475-4489-92f2-557bb2c40f7b" providerId="ADAL" clId="{97B61264-CED4-4716-8119-2B030C62577C}" dt="2024-12-06T13:38:10.573" v="192" actId="1076"/>
          <ac:picMkLst>
            <pc:docMk/>
            <pc:sldMk cId="3368589570" sldId="256"/>
            <ac:picMk id="25" creationId="{CF49593E-BC7F-78E5-4857-408096448AB4}"/>
          </ac:picMkLst>
        </pc:picChg>
        <pc:picChg chg="del">
          <ac:chgData name="Jerry N. Makara" userId="336db413-2475-4489-92f2-557bb2c40f7b" providerId="ADAL" clId="{97B61264-CED4-4716-8119-2B030C62577C}" dt="2024-12-06T13:36:55.123" v="130" actId="478"/>
          <ac:picMkLst>
            <pc:docMk/>
            <pc:sldMk cId="3368589570" sldId="256"/>
            <ac:picMk id="33" creationId="{81568B3E-5AA1-6D79-BA7D-3DFCE582C8B6}"/>
          </ac:picMkLst>
        </pc:picChg>
        <pc:picChg chg="mod">
          <ac:chgData name="Jerry N. Makara" userId="336db413-2475-4489-92f2-557bb2c40f7b" providerId="ADAL" clId="{97B61264-CED4-4716-8119-2B030C62577C}" dt="2024-12-06T13:38:03.910" v="190" actId="1076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12/6/2024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12/6/2024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3228948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2 K for RF testing, in spite of instability of level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 but will be cooled 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242846"/>
            <a:ext cx="3512735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240103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3" y="1905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56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0" y="95501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522205-B10E-B35A-1F28-7AEF629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85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27888</TotalTime>
  <Words>169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1055</cp:revision>
  <dcterms:created xsi:type="dcterms:W3CDTF">2013-09-14T14:02:30Z</dcterms:created>
  <dcterms:modified xsi:type="dcterms:W3CDTF">2024-12-06T13:40:29Z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