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Dec. 09,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needed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 ID’s at VMS – dropped off 4 clamps last week Thurs, 12/5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– WPA Works LLC PO# 720341 due Jan. 10, 2025 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CERN updates: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OD correction FRS in process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Triplet Flange Support Plate revision resolution: adding 2 stiffeners on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CM-03 completed 1 end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CM-04 completed both ends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Replace rod and add stiffeners from CM-05 through CM-10 per revised print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 OD measurements: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LMQXFA Traveler: 24.957” – 24.979”   avg OD after welding: 24.966”OD or 634.1 mm OD. Entered avg OD measurement above into traveler for CM-02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914400" lvl="2" indent="0">
              <a:buNone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confirmed passing welds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piping brackets completed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HT-X Flare flanges – completed with CERN tooling. Tooling back at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CERN confirmed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and capillary work – color coding in process (both ends)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Lower triplet gussets added -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N-Line welding – fitting and welding today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(Next as allowed by Capillary work)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Blanks/Nozzle welding prep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confirmed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of longitudinal seam welds complete Nov. 19-20.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Started dressing of welds – in process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Move back to Alignment station next week for post weld survey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completed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MQXFA-18 (start receiving inspection this week)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at Vendor – complete, Pick up cm-07 &amp; drop off CM-08 shells today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shipped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Picking up today, 12/09/2024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drop off today 12/9/2024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Measure 4 He shells in storage to document arc length (DL) dimensions: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3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4 PL#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84147</TotalTime>
  <Words>640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1396</cp:revision>
  <cp:lastPrinted>2024-02-12T15:21:54Z</cp:lastPrinted>
  <dcterms:created xsi:type="dcterms:W3CDTF">2017-09-11T13:28:24Z</dcterms:created>
  <dcterms:modified xsi:type="dcterms:W3CDTF">2024-12-09T15:57:15Z</dcterms:modified>
</cp:coreProperties>
</file>