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0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12/9/2024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12/9/2024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12/9/2024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12/9/2024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12/9/2024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12/9/2024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12/9/2024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12/9/2024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12/9/2024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12/9/2024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12/9/2024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12/9/2024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AM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Keymonty Bullock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Monday, December 9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974" y="1050208"/>
            <a:ext cx="6924608" cy="311539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Monitored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Staged hoses between Sump 201-218 at MI-20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MI LCW Setpoint lowered to 80 due to MI-40 LCW temps rising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Supported Booster Studies</a:t>
            </a:r>
          </a:p>
          <a:p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Friday…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12/9/2024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Bullock | 9 AM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790</TotalTime>
  <Words>48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AM Meeting</vt:lpstr>
      <vt:lpstr>Since Friday…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106</cp:revision>
  <cp:lastPrinted>2014-01-20T19:40:21Z</cp:lastPrinted>
  <dcterms:created xsi:type="dcterms:W3CDTF">2019-06-21T13:10:56Z</dcterms:created>
  <dcterms:modified xsi:type="dcterms:W3CDTF">2024-12-09T14:21:51Z</dcterms:modified>
</cp:coreProperties>
</file>