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3" r:id="rId2"/>
  </p:sldMasterIdLst>
  <p:notesMasterIdLst>
    <p:notesMasterId r:id="rId11"/>
  </p:notesMasterIdLst>
  <p:sldIdLst>
    <p:sldId id="256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1113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ttore Segreto" userId="91869b73e8e478b2" providerId="LiveId" clId="{B3C3A36D-25BB-493F-811A-A591EA512CAB}"/>
    <pc:docChg chg="undo custSel addSld delSld modSld delMainMaster">
      <pc:chgData name="Ettore Segreto" userId="91869b73e8e478b2" providerId="LiveId" clId="{B3C3A36D-25BB-493F-811A-A591EA512CAB}" dt="2024-12-10T11:06:01.658" v="2449" actId="1035"/>
      <pc:docMkLst>
        <pc:docMk/>
      </pc:docMkLst>
      <pc:sldChg chg="delSp modSp mod">
        <pc:chgData name="Ettore Segreto" userId="91869b73e8e478b2" providerId="LiveId" clId="{B3C3A36D-25BB-493F-811A-A591EA512CAB}" dt="2024-12-10T10:09:51.872" v="142" actId="20577"/>
        <pc:sldMkLst>
          <pc:docMk/>
          <pc:sldMk cId="0" sldId="256"/>
        </pc:sldMkLst>
        <pc:spChg chg="mod">
          <ac:chgData name="Ettore Segreto" userId="91869b73e8e478b2" providerId="LiveId" clId="{B3C3A36D-25BB-493F-811A-A591EA512CAB}" dt="2024-12-10T10:09:51.872" v="142" actId="20577"/>
          <ac:spMkLst>
            <pc:docMk/>
            <pc:sldMk cId="0" sldId="256"/>
            <ac:spMk id="32" creationId="{00000000-0000-0000-0000-000000000000}"/>
          </ac:spMkLst>
        </pc:spChg>
        <pc:spChg chg="mod">
          <ac:chgData name="Ettore Segreto" userId="91869b73e8e478b2" providerId="LiveId" clId="{B3C3A36D-25BB-493F-811A-A591EA512CAB}" dt="2024-12-10T10:09:29.043" v="41" actId="20577"/>
          <ac:spMkLst>
            <pc:docMk/>
            <pc:sldMk cId="0" sldId="256"/>
            <ac:spMk id="33" creationId="{00000000-0000-0000-0000-000000000000}"/>
          </ac:spMkLst>
        </pc:spChg>
        <pc:picChg chg="del">
          <ac:chgData name="Ettore Segreto" userId="91869b73e8e478b2" providerId="LiveId" clId="{B3C3A36D-25BB-493F-811A-A591EA512CAB}" dt="2024-12-10T10:09:22.202" v="18" actId="478"/>
          <ac:picMkLst>
            <pc:docMk/>
            <pc:sldMk cId="0" sldId="256"/>
            <ac:picMk id="2" creationId="{396C3081-2945-D2DA-B3BB-9BC26FE8046B}"/>
          </ac:picMkLst>
        </pc:picChg>
      </pc:sldChg>
      <pc:sldChg chg="modSp mod">
        <pc:chgData name="Ettore Segreto" userId="91869b73e8e478b2" providerId="LiveId" clId="{B3C3A36D-25BB-493F-811A-A591EA512CAB}" dt="2024-12-10T10:47:33.785" v="1777" actId="20577"/>
        <pc:sldMkLst>
          <pc:docMk/>
          <pc:sldMk cId="0" sldId="259"/>
        </pc:sldMkLst>
        <pc:spChg chg="mod">
          <ac:chgData name="Ettore Segreto" userId="91869b73e8e478b2" providerId="LiveId" clId="{B3C3A36D-25BB-493F-811A-A591EA512CAB}" dt="2024-12-10T10:10:40.013" v="188" actId="20577"/>
          <ac:spMkLst>
            <pc:docMk/>
            <pc:sldMk cId="0" sldId="259"/>
            <ac:spMk id="41" creationId="{00000000-0000-0000-0000-000000000000}"/>
          </ac:spMkLst>
        </pc:spChg>
        <pc:spChg chg="mod">
          <ac:chgData name="Ettore Segreto" userId="91869b73e8e478b2" providerId="LiveId" clId="{B3C3A36D-25BB-493F-811A-A591EA512CAB}" dt="2024-12-10T10:47:33.785" v="1777" actId="20577"/>
          <ac:spMkLst>
            <pc:docMk/>
            <pc:sldMk cId="0" sldId="259"/>
            <ac:spMk id="42" creationId="{00000000-0000-0000-0000-000000000000}"/>
          </ac:spMkLst>
        </pc:spChg>
      </pc:sldChg>
      <pc:sldChg chg="addSp modSp new mod">
        <pc:chgData name="Ettore Segreto" userId="91869b73e8e478b2" providerId="LiveId" clId="{B3C3A36D-25BB-493F-811A-A591EA512CAB}" dt="2024-12-10T10:26:01.404" v="897"/>
        <pc:sldMkLst>
          <pc:docMk/>
          <pc:sldMk cId="3156942203" sldId="260"/>
        </pc:sldMkLst>
        <pc:spChg chg="mod">
          <ac:chgData name="Ettore Segreto" userId="91869b73e8e478b2" providerId="LiveId" clId="{B3C3A36D-25BB-493F-811A-A591EA512CAB}" dt="2024-12-10T10:20:58.567" v="848" actId="20577"/>
          <ac:spMkLst>
            <pc:docMk/>
            <pc:sldMk cId="3156942203" sldId="260"/>
            <ac:spMk id="2" creationId="{42E6DF44-B22D-ADA9-2190-F05ED53232E9}"/>
          </ac:spMkLst>
        </pc:spChg>
        <pc:spChg chg="add mod">
          <ac:chgData name="Ettore Segreto" userId="91869b73e8e478b2" providerId="LiveId" clId="{B3C3A36D-25BB-493F-811A-A591EA512CAB}" dt="2024-12-10T10:26:01.404" v="897"/>
          <ac:spMkLst>
            <pc:docMk/>
            <pc:sldMk cId="3156942203" sldId="260"/>
            <ac:spMk id="3" creationId="{4BB66537-1CDB-3119-FBA1-A9E015CE7B30}"/>
          </ac:spMkLst>
        </pc:spChg>
      </pc:sldChg>
      <pc:sldChg chg="del">
        <pc:chgData name="Ettore Segreto" userId="91869b73e8e478b2" providerId="LiveId" clId="{B3C3A36D-25BB-493F-811A-A591EA512CAB}" dt="2024-12-10T10:09:13.687" v="16" actId="47"/>
        <pc:sldMkLst>
          <pc:docMk/>
          <pc:sldMk cId="0" sldId="261"/>
        </pc:sldMkLst>
      </pc:sldChg>
      <pc:sldChg chg="addSp modSp new mod">
        <pc:chgData name="Ettore Segreto" userId="91869b73e8e478b2" providerId="LiveId" clId="{B3C3A36D-25BB-493F-811A-A591EA512CAB}" dt="2024-12-10T10:39:19.874" v="1180" actId="1035"/>
        <pc:sldMkLst>
          <pc:docMk/>
          <pc:sldMk cId="3422474899" sldId="261"/>
        </pc:sldMkLst>
        <pc:spChg chg="mod">
          <ac:chgData name="Ettore Segreto" userId="91869b73e8e478b2" providerId="LiveId" clId="{B3C3A36D-25BB-493F-811A-A591EA512CAB}" dt="2024-12-10T10:27:52.067" v="907" actId="20577"/>
          <ac:spMkLst>
            <pc:docMk/>
            <pc:sldMk cId="3422474899" sldId="261"/>
            <ac:spMk id="2" creationId="{8E0D0B59-E463-3772-4BC2-442346524259}"/>
          </ac:spMkLst>
        </pc:spChg>
        <pc:spChg chg="add mod">
          <ac:chgData name="Ettore Segreto" userId="91869b73e8e478b2" providerId="LiveId" clId="{B3C3A36D-25BB-493F-811A-A591EA512CAB}" dt="2024-12-10T10:39:19.874" v="1180" actId="1035"/>
          <ac:spMkLst>
            <pc:docMk/>
            <pc:sldMk cId="3422474899" sldId="261"/>
            <ac:spMk id="3" creationId="{AC49C257-42C5-F3A5-AB11-F6938C5109E8}"/>
          </ac:spMkLst>
        </pc:spChg>
      </pc:sldChg>
      <pc:sldChg chg="del">
        <pc:chgData name="Ettore Segreto" userId="91869b73e8e478b2" providerId="LiveId" clId="{B3C3A36D-25BB-493F-811A-A591EA512CAB}" dt="2024-12-10T10:09:13.289" v="15" actId="47"/>
        <pc:sldMkLst>
          <pc:docMk/>
          <pc:sldMk cId="0" sldId="262"/>
        </pc:sldMkLst>
      </pc:sldChg>
      <pc:sldChg chg="addSp modSp new mod">
        <pc:chgData name="Ettore Segreto" userId="91869b73e8e478b2" providerId="LiveId" clId="{B3C3A36D-25BB-493F-811A-A591EA512CAB}" dt="2024-12-10T10:39:13.878" v="1168" actId="1036"/>
        <pc:sldMkLst>
          <pc:docMk/>
          <pc:sldMk cId="3607935685" sldId="262"/>
        </pc:sldMkLst>
        <pc:spChg chg="mod">
          <ac:chgData name="Ettore Segreto" userId="91869b73e8e478b2" providerId="LiveId" clId="{B3C3A36D-25BB-493F-811A-A591EA512CAB}" dt="2024-12-10T10:33:54.372" v="1054" actId="20577"/>
          <ac:spMkLst>
            <pc:docMk/>
            <pc:sldMk cId="3607935685" sldId="262"/>
            <ac:spMk id="2" creationId="{C3BE45D8-8229-FA46-8A07-14AAF7AF42AE}"/>
          </ac:spMkLst>
        </pc:spChg>
        <pc:spChg chg="add mod">
          <ac:chgData name="Ettore Segreto" userId="91869b73e8e478b2" providerId="LiveId" clId="{B3C3A36D-25BB-493F-811A-A591EA512CAB}" dt="2024-12-10T10:39:13.878" v="1168" actId="1036"/>
          <ac:spMkLst>
            <pc:docMk/>
            <pc:sldMk cId="3607935685" sldId="262"/>
            <ac:spMk id="3" creationId="{E18500D2-8AF6-B12B-7EFF-ABFCD2FCC548}"/>
          </ac:spMkLst>
        </pc:spChg>
      </pc:sldChg>
      <pc:sldChg chg="del">
        <pc:chgData name="Ettore Segreto" userId="91869b73e8e478b2" providerId="LiveId" clId="{B3C3A36D-25BB-493F-811A-A591EA512CAB}" dt="2024-12-10T10:09:12.855" v="14" actId="47"/>
        <pc:sldMkLst>
          <pc:docMk/>
          <pc:sldMk cId="0" sldId="263"/>
        </pc:sldMkLst>
      </pc:sldChg>
      <pc:sldChg chg="addSp modSp new mod">
        <pc:chgData name="Ettore Segreto" userId="91869b73e8e478b2" providerId="LiveId" clId="{B3C3A36D-25BB-493F-811A-A591EA512CAB}" dt="2024-12-10T10:49:56.300" v="1949" actId="1036"/>
        <pc:sldMkLst>
          <pc:docMk/>
          <pc:sldMk cId="3255718626" sldId="263"/>
        </pc:sldMkLst>
        <pc:spChg chg="mod">
          <ac:chgData name="Ettore Segreto" userId="91869b73e8e478b2" providerId="LiveId" clId="{B3C3A36D-25BB-493F-811A-A591EA512CAB}" dt="2024-12-10T10:42:37.762" v="1259" actId="20577"/>
          <ac:spMkLst>
            <pc:docMk/>
            <pc:sldMk cId="3255718626" sldId="263"/>
            <ac:spMk id="2" creationId="{5A02AB93-43A6-84E4-6472-51E98E9113AE}"/>
          </ac:spMkLst>
        </pc:spChg>
        <pc:spChg chg="add mod">
          <ac:chgData name="Ettore Segreto" userId="91869b73e8e478b2" providerId="LiveId" clId="{B3C3A36D-25BB-493F-811A-A591EA512CAB}" dt="2024-12-10T10:49:56.300" v="1949" actId="1036"/>
          <ac:spMkLst>
            <pc:docMk/>
            <pc:sldMk cId="3255718626" sldId="263"/>
            <ac:spMk id="3" creationId="{DA992CA9-99F2-2A20-C450-EEB85A52226B}"/>
          </ac:spMkLst>
        </pc:spChg>
      </pc:sldChg>
      <pc:sldChg chg="addSp delSp modSp new mod">
        <pc:chgData name="Ettore Segreto" userId="91869b73e8e478b2" providerId="LiveId" clId="{B3C3A36D-25BB-493F-811A-A591EA512CAB}" dt="2024-12-10T11:06:01.658" v="2449" actId="1035"/>
        <pc:sldMkLst>
          <pc:docMk/>
          <pc:sldMk cId="2005347819" sldId="264"/>
        </pc:sldMkLst>
        <pc:spChg chg="mod">
          <ac:chgData name="Ettore Segreto" userId="91869b73e8e478b2" providerId="LiveId" clId="{B3C3A36D-25BB-493F-811A-A591EA512CAB}" dt="2024-12-10T10:53:09.310" v="1997" actId="20577"/>
          <ac:spMkLst>
            <pc:docMk/>
            <pc:sldMk cId="2005347819" sldId="264"/>
            <ac:spMk id="2" creationId="{CD707C6D-F567-7F25-EBA4-CB132985E240}"/>
          </ac:spMkLst>
        </pc:spChg>
        <pc:spChg chg="add mod">
          <ac:chgData name="Ettore Segreto" userId="91869b73e8e478b2" providerId="LiveId" clId="{B3C3A36D-25BB-493F-811A-A591EA512CAB}" dt="2024-12-10T11:06:01.658" v="2449" actId="1035"/>
          <ac:spMkLst>
            <pc:docMk/>
            <pc:sldMk cId="2005347819" sldId="264"/>
            <ac:spMk id="5" creationId="{AF630B18-19AA-F70E-1A50-748D32CF109A}"/>
          </ac:spMkLst>
        </pc:spChg>
        <pc:spChg chg="add del">
          <ac:chgData name="Ettore Segreto" userId="91869b73e8e478b2" providerId="LiveId" clId="{B3C3A36D-25BB-493F-811A-A591EA512CAB}" dt="2024-12-10T11:04:30.936" v="2245" actId="22"/>
          <ac:spMkLst>
            <pc:docMk/>
            <pc:sldMk cId="2005347819" sldId="264"/>
            <ac:spMk id="7" creationId="{A2456317-B7D3-5EE3-EC50-BC6D5D1295B4}"/>
          </ac:spMkLst>
        </pc:spChg>
      </pc:sldChg>
      <pc:sldChg chg="del">
        <pc:chgData name="Ettore Segreto" userId="91869b73e8e478b2" providerId="LiveId" clId="{B3C3A36D-25BB-493F-811A-A591EA512CAB}" dt="2024-12-10T10:09:14.734" v="17" actId="47"/>
        <pc:sldMkLst>
          <pc:docMk/>
          <pc:sldMk cId="2583346457" sldId="266"/>
        </pc:sldMkLst>
      </pc:sldChg>
      <pc:sldChg chg="del">
        <pc:chgData name="Ettore Segreto" userId="91869b73e8e478b2" providerId="LiveId" clId="{B3C3A36D-25BB-493F-811A-A591EA512CAB}" dt="2024-12-10T10:09:09.071" v="4" actId="47"/>
        <pc:sldMkLst>
          <pc:docMk/>
          <pc:sldMk cId="1544669872" sldId="273"/>
        </pc:sldMkLst>
      </pc:sldChg>
      <pc:sldChg chg="del">
        <pc:chgData name="Ettore Segreto" userId="91869b73e8e478b2" providerId="LiveId" clId="{B3C3A36D-25BB-493F-811A-A591EA512CAB}" dt="2024-12-10T10:09:07.941" v="1" actId="47"/>
        <pc:sldMkLst>
          <pc:docMk/>
          <pc:sldMk cId="2639081437" sldId="275"/>
        </pc:sldMkLst>
      </pc:sldChg>
      <pc:sldChg chg="del">
        <pc:chgData name="Ettore Segreto" userId="91869b73e8e478b2" providerId="LiveId" clId="{B3C3A36D-25BB-493F-811A-A591EA512CAB}" dt="2024-12-10T10:09:12.506" v="13" actId="47"/>
        <pc:sldMkLst>
          <pc:docMk/>
          <pc:sldMk cId="547818922" sldId="276"/>
        </pc:sldMkLst>
      </pc:sldChg>
      <pc:sldChg chg="del">
        <pc:chgData name="Ettore Segreto" userId="91869b73e8e478b2" providerId="LiveId" clId="{B3C3A36D-25BB-493F-811A-A591EA512CAB}" dt="2024-12-10T10:09:08.410" v="2" actId="47"/>
        <pc:sldMkLst>
          <pc:docMk/>
          <pc:sldMk cId="1703579865" sldId="277"/>
        </pc:sldMkLst>
      </pc:sldChg>
      <pc:sldChg chg="del">
        <pc:chgData name="Ettore Segreto" userId="91869b73e8e478b2" providerId="LiveId" clId="{B3C3A36D-25BB-493F-811A-A591EA512CAB}" dt="2024-12-10T10:09:08.638" v="3" actId="47"/>
        <pc:sldMkLst>
          <pc:docMk/>
          <pc:sldMk cId="3204602631" sldId="278"/>
        </pc:sldMkLst>
      </pc:sldChg>
      <pc:sldChg chg="del">
        <pc:chgData name="Ettore Segreto" userId="91869b73e8e478b2" providerId="LiveId" clId="{B3C3A36D-25BB-493F-811A-A591EA512CAB}" dt="2024-12-10T10:09:09.487" v="5" actId="47"/>
        <pc:sldMkLst>
          <pc:docMk/>
          <pc:sldMk cId="1633191473" sldId="279"/>
        </pc:sldMkLst>
      </pc:sldChg>
      <pc:sldChg chg="del">
        <pc:chgData name="Ettore Segreto" userId="91869b73e8e478b2" providerId="LiveId" clId="{B3C3A36D-25BB-493F-811A-A591EA512CAB}" dt="2024-12-10T10:09:10.566" v="8" actId="47"/>
        <pc:sldMkLst>
          <pc:docMk/>
          <pc:sldMk cId="1035778855" sldId="280"/>
        </pc:sldMkLst>
      </pc:sldChg>
      <pc:sldChg chg="del">
        <pc:chgData name="Ettore Segreto" userId="91869b73e8e478b2" providerId="LiveId" clId="{B3C3A36D-25BB-493F-811A-A591EA512CAB}" dt="2024-12-10T10:09:10.251" v="7" actId="47"/>
        <pc:sldMkLst>
          <pc:docMk/>
          <pc:sldMk cId="3141394854" sldId="281"/>
        </pc:sldMkLst>
      </pc:sldChg>
      <pc:sldChg chg="del">
        <pc:chgData name="Ettore Segreto" userId="91869b73e8e478b2" providerId="LiveId" clId="{B3C3A36D-25BB-493F-811A-A591EA512CAB}" dt="2024-12-10T10:09:09.785" v="6" actId="47"/>
        <pc:sldMkLst>
          <pc:docMk/>
          <pc:sldMk cId="845242576" sldId="282"/>
        </pc:sldMkLst>
      </pc:sldChg>
      <pc:sldChg chg="del">
        <pc:chgData name="Ettore Segreto" userId="91869b73e8e478b2" providerId="LiveId" clId="{B3C3A36D-25BB-493F-811A-A591EA512CAB}" dt="2024-12-10T10:09:11.778" v="11" actId="47"/>
        <pc:sldMkLst>
          <pc:docMk/>
          <pc:sldMk cId="2025118177" sldId="283"/>
        </pc:sldMkLst>
      </pc:sldChg>
      <pc:sldChg chg="del">
        <pc:chgData name="Ettore Segreto" userId="91869b73e8e478b2" providerId="LiveId" clId="{B3C3A36D-25BB-493F-811A-A591EA512CAB}" dt="2024-12-10T10:09:11.524" v="10" actId="47"/>
        <pc:sldMkLst>
          <pc:docMk/>
          <pc:sldMk cId="2297108252" sldId="284"/>
        </pc:sldMkLst>
      </pc:sldChg>
      <pc:sldChg chg="del">
        <pc:chgData name="Ettore Segreto" userId="91869b73e8e478b2" providerId="LiveId" clId="{B3C3A36D-25BB-493F-811A-A591EA512CAB}" dt="2024-12-10T10:09:10.959" v="9" actId="47"/>
        <pc:sldMkLst>
          <pc:docMk/>
          <pc:sldMk cId="2383136701" sldId="285"/>
        </pc:sldMkLst>
      </pc:sldChg>
      <pc:sldChg chg="del">
        <pc:chgData name="Ettore Segreto" userId="91869b73e8e478b2" providerId="LiveId" clId="{B3C3A36D-25BB-493F-811A-A591EA512CAB}" dt="2024-12-10T10:09:07.545" v="0" actId="47"/>
        <pc:sldMkLst>
          <pc:docMk/>
          <pc:sldMk cId="1940033975" sldId="286"/>
        </pc:sldMkLst>
      </pc:sldChg>
      <pc:sldChg chg="del">
        <pc:chgData name="Ettore Segreto" userId="91869b73e8e478b2" providerId="LiveId" clId="{B3C3A36D-25BB-493F-811A-A591EA512CAB}" dt="2024-12-10T10:09:12.104" v="12" actId="47"/>
        <pc:sldMkLst>
          <pc:docMk/>
          <pc:sldMk cId="3113910971" sldId="287"/>
        </pc:sldMkLst>
      </pc:sldChg>
      <pc:sldMasterChg chg="del delSldLayout">
        <pc:chgData name="Ettore Segreto" userId="91869b73e8e478b2" providerId="LiveId" clId="{B3C3A36D-25BB-493F-811A-A591EA512CAB}" dt="2024-12-10T10:09:12.506" v="13" actId="47"/>
        <pc:sldMasterMkLst>
          <pc:docMk/>
          <pc:sldMasterMk cId="0" sldId="2147483651"/>
        </pc:sldMasterMkLst>
        <pc:sldLayoutChg chg="del">
          <pc:chgData name="Ettore Segreto" userId="91869b73e8e478b2" providerId="LiveId" clId="{B3C3A36D-25BB-493F-811A-A591EA512CAB}" dt="2024-12-10T10:09:12.506" v="13" actId="47"/>
          <pc:sldLayoutMkLst>
            <pc:docMk/>
            <pc:sldMasterMk cId="0" sldId="2147483651"/>
            <pc:sldLayoutMk cId="0" sldId="2147483652"/>
          </pc:sldLayoutMkLst>
        </pc:sldLayoutChg>
      </pc:sldMasterChg>
    </pc:docChg>
  </pc:docChgLst>
  <pc:docChgLst>
    <pc:chgData name="Ettore Segreto" userId="91869b73e8e478b2" providerId="LiveId" clId="{478D51A5-1F25-46AF-80C6-07773A582A2B}"/>
    <pc:docChg chg="undo custSel addSld modSld">
      <pc:chgData name="Ettore Segreto" userId="91869b73e8e478b2" providerId="LiveId" clId="{478D51A5-1F25-46AF-80C6-07773A582A2B}" dt="2024-12-10T14:45:09.555" v="401" actId="20577"/>
      <pc:docMkLst>
        <pc:docMk/>
      </pc:docMkLst>
      <pc:sldChg chg="modSp mod">
        <pc:chgData name="Ettore Segreto" userId="91869b73e8e478b2" providerId="LiveId" clId="{478D51A5-1F25-46AF-80C6-07773A582A2B}" dt="2024-12-10T14:18:41.623" v="68" actId="20577"/>
        <pc:sldMkLst>
          <pc:docMk/>
          <pc:sldMk cId="0" sldId="256"/>
        </pc:sldMkLst>
        <pc:spChg chg="mod">
          <ac:chgData name="Ettore Segreto" userId="91869b73e8e478b2" providerId="LiveId" clId="{478D51A5-1F25-46AF-80C6-07773A582A2B}" dt="2024-12-10T14:18:41.623" v="68" actId="20577"/>
          <ac:spMkLst>
            <pc:docMk/>
            <pc:sldMk cId="0" sldId="256"/>
            <ac:spMk id="33" creationId="{00000000-0000-0000-0000-000000000000}"/>
          </ac:spMkLst>
        </pc:spChg>
      </pc:sldChg>
      <pc:sldChg chg="modSp mod">
        <pc:chgData name="Ettore Segreto" userId="91869b73e8e478b2" providerId="LiveId" clId="{478D51A5-1F25-46AF-80C6-07773A582A2B}" dt="2024-12-10T14:27:08.214" v="126" actId="20577"/>
        <pc:sldMkLst>
          <pc:docMk/>
          <pc:sldMk cId="3156942203" sldId="260"/>
        </pc:sldMkLst>
        <pc:spChg chg="mod">
          <ac:chgData name="Ettore Segreto" userId="91869b73e8e478b2" providerId="LiveId" clId="{478D51A5-1F25-46AF-80C6-07773A582A2B}" dt="2024-12-10T14:27:08.214" v="126" actId="20577"/>
          <ac:spMkLst>
            <pc:docMk/>
            <pc:sldMk cId="3156942203" sldId="260"/>
            <ac:spMk id="3" creationId="{4BB66537-1CDB-3119-FBA1-A9E015CE7B30}"/>
          </ac:spMkLst>
        </pc:spChg>
      </pc:sldChg>
      <pc:sldChg chg="modSp mod">
        <pc:chgData name="Ettore Segreto" userId="91869b73e8e478b2" providerId="LiveId" clId="{478D51A5-1F25-46AF-80C6-07773A582A2B}" dt="2024-12-10T12:32:53.615" v="48" actId="20577"/>
        <pc:sldMkLst>
          <pc:docMk/>
          <pc:sldMk cId="3422474899" sldId="261"/>
        </pc:sldMkLst>
        <pc:spChg chg="mod">
          <ac:chgData name="Ettore Segreto" userId="91869b73e8e478b2" providerId="LiveId" clId="{478D51A5-1F25-46AF-80C6-07773A582A2B}" dt="2024-12-10T12:32:53.615" v="48" actId="20577"/>
          <ac:spMkLst>
            <pc:docMk/>
            <pc:sldMk cId="3422474899" sldId="261"/>
            <ac:spMk id="3" creationId="{AC49C257-42C5-F3A5-AB11-F6938C5109E8}"/>
          </ac:spMkLst>
        </pc:spChg>
      </pc:sldChg>
      <pc:sldChg chg="modSp mod">
        <pc:chgData name="Ettore Segreto" userId="91869b73e8e478b2" providerId="LiveId" clId="{478D51A5-1F25-46AF-80C6-07773A582A2B}" dt="2024-12-10T14:21:16.310" v="99" actId="5793"/>
        <pc:sldMkLst>
          <pc:docMk/>
          <pc:sldMk cId="3607935685" sldId="262"/>
        </pc:sldMkLst>
        <pc:spChg chg="mod">
          <ac:chgData name="Ettore Segreto" userId="91869b73e8e478b2" providerId="LiveId" clId="{478D51A5-1F25-46AF-80C6-07773A582A2B}" dt="2024-12-10T14:21:16.310" v="99" actId="5793"/>
          <ac:spMkLst>
            <pc:docMk/>
            <pc:sldMk cId="3607935685" sldId="262"/>
            <ac:spMk id="3" creationId="{E18500D2-8AF6-B12B-7EFF-ABFCD2FCC548}"/>
          </ac:spMkLst>
        </pc:spChg>
      </pc:sldChg>
      <pc:sldChg chg="modSp mod">
        <pc:chgData name="Ettore Segreto" userId="91869b73e8e478b2" providerId="LiveId" clId="{478D51A5-1F25-46AF-80C6-07773A582A2B}" dt="2024-12-10T14:40:55.745" v="202" actId="20577"/>
        <pc:sldMkLst>
          <pc:docMk/>
          <pc:sldMk cId="3255718626" sldId="263"/>
        </pc:sldMkLst>
        <pc:spChg chg="mod">
          <ac:chgData name="Ettore Segreto" userId="91869b73e8e478b2" providerId="LiveId" clId="{478D51A5-1F25-46AF-80C6-07773A582A2B}" dt="2024-12-10T14:40:55.745" v="202" actId="20577"/>
          <ac:spMkLst>
            <pc:docMk/>
            <pc:sldMk cId="3255718626" sldId="263"/>
            <ac:spMk id="3" creationId="{DA992CA9-99F2-2A20-C450-EEB85A52226B}"/>
          </ac:spMkLst>
        </pc:spChg>
      </pc:sldChg>
      <pc:sldChg chg="modSp mod">
        <pc:chgData name="Ettore Segreto" userId="91869b73e8e478b2" providerId="LiveId" clId="{478D51A5-1F25-46AF-80C6-07773A582A2B}" dt="2024-12-10T14:42:53.644" v="223" actId="20577"/>
        <pc:sldMkLst>
          <pc:docMk/>
          <pc:sldMk cId="2005347819" sldId="264"/>
        </pc:sldMkLst>
        <pc:spChg chg="mod">
          <ac:chgData name="Ettore Segreto" userId="91869b73e8e478b2" providerId="LiveId" clId="{478D51A5-1F25-46AF-80C6-07773A582A2B}" dt="2024-12-10T14:42:53.644" v="223" actId="20577"/>
          <ac:spMkLst>
            <pc:docMk/>
            <pc:sldMk cId="2005347819" sldId="264"/>
            <ac:spMk id="5" creationId="{AF630B18-19AA-F70E-1A50-748D32CF109A}"/>
          </ac:spMkLst>
        </pc:spChg>
      </pc:sldChg>
      <pc:sldChg chg="addSp modSp new mod">
        <pc:chgData name="Ettore Segreto" userId="91869b73e8e478b2" providerId="LiveId" clId="{478D51A5-1F25-46AF-80C6-07773A582A2B}" dt="2024-12-10T14:45:09.555" v="401" actId="20577"/>
        <pc:sldMkLst>
          <pc:docMk/>
          <pc:sldMk cId="2496245063" sldId="265"/>
        </pc:sldMkLst>
        <pc:spChg chg="mod">
          <ac:chgData name="Ettore Segreto" userId="91869b73e8e478b2" providerId="LiveId" clId="{478D51A5-1F25-46AF-80C6-07773A582A2B}" dt="2024-12-10T14:43:26.055" v="258" actId="20577"/>
          <ac:spMkLst>
            <pc:docMk/>
            <pc:sldMk cId="2496245063" sldId="265"/>
            <ac:spMk id="2" creationId="{E2D412A5-3849-2C8B-CA67-E06927A5EC4E}"/>
          </ac:spMkLst>
        </pc:spChg>
        <pc:spChg chg="add mod">
          <ac:chgData name="Ettore Segreto" userId="91869b73e8e478b2" providerId="LiveId" clId="{478D51A5-1F25-46AF-80C6-07773A582A2B}" dt="2024-12-10T14:45:09.555" v="401" actId="20577"/>
          <ac:spMkLst>
            <pc:docMk/>
            <pc:sldMk cId="2496245063" sldId="265"/>
            <ac:spMk id="5" creationId="{9ADBEE1B-03B7-25DC-24F8-3295B66AFB8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406C1A-FEAB-415F-AAA8-5F9971467009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4775" y="1336675"/>
            <a:ext cx="4810125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05536B-4BF9-4D24-B340-1EED2696687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332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Slide with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444600"/>
            <a:ext cx="8229240" cy="683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with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444600"/>
            <a:ext cx="8229240" cy="683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subTitle"/>
          </p:nvPr>
        </p:nvSpPr>
        <p:spPr>
          <a:xfrm>
            <a:off x="453960" y="1207800"/>
            <a:ext cx="3990240" cy="5031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rPr lang="en-GB"/>
              <a:t>E. Segreto| PoWER concept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6B10258A-785D-492D-9627-19D1F36FF518}" type="slidenum">
              <a:t>‹nº›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444600"/>
            <a:ext cx="8229240" cy="683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rPr lang="en-GB"/>
              <a:t>E. Segreto| PoWER concept</a:t>
            </a:r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AB620E6D-C8F5-482B-986B-232317DCAD37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6"/>
          <p:cNvCxnSpPr/>
          <p:nvPr/>
        </p:nvCxnSpPr>
        <p:spPr>
          <a:xfrm>
            <a:off x="457200" y="5760720"/>
            <a:ext cx="8229960" cy="360"/>
          </a:xfrm>
          <a:prstGeom prst="straightConnector1">
            <a:avLst/>
          </a:prstGeom>
          <a:ln w="25560">
            <a:solidFill>
              <a:srgbClr val="E95125"/>
            </a:solidFill>
            <a:round/>
          </a:ln>
        </p:spPr>
      </p:cxnSp>
      <p:cxnSp>
        <p:nvCxnSpPr>
          <p:cNvPr id="10" name="Straight Connector 7"/>
          <p:cNvCxnSpPr/>
          <p:nvPr/>
        </p:nvCxnSpPr>
        <p:spPr>
          <a:xfrm>
            <a:off x="457200" y="471960"/>
            <a:ext cx="8229960" cy="360"/>
          </a:xfrm>
          <a:prstGeom prst="straightConnector1">
            <a:avLst/>
          </a:prstGeom>
          <a:ln w="25560">
            <a:solidFill>
              <a:srgbClr val="E95125"/>
            </a:solidFill>
            <a:round/>
          </a:ln>
        </p:spPr>
      </p:cxnSp>
      <p:pic>
        <p:nvPicPr>
          <p:cNvPr id="2" name="Picture 5"/>
          <p:cNvPicPr/>
          <p:nvPr/>
        </p:nvPicPr>
        <p:blipFill>
          <a:blip r:embed="rId4"/>
          <a:stretch/>
        </p:blipFill>
        <p:spPr>
          <a:xfrm>
            <a:off x="7323120" y="5953320"/>
            <a:ext cx="1369800" cy="577800"/>
          </a:xfrm>
          <a:prstGeom prst="rect">
            <a:avLst/>
          </a:prstGeom>
          <a:ln w="0">
            <a:noFill/>
          </a:ln>
        </p:spPr>
      </p:pic>
      <p:grpSp>
        <p:nvGrpSpPr>
          <p:cNvPr id="3" name="Group 2"/>
          <p:cNvGrpSpPr/>
          <p:nvPr/>
        </p:nvGrpSpPr>
        <p:grpSpPr>
          <a:xfrm>
            <a:off x="5095080" y="240120"/>
            <a:ext cx="3597480" cy="199080"/>
            <a:chOff x="5095080" y="240120"/>
            <a:chExt cx="3597480" cy="199080"/>
          </a:xfrm>
        </p:grpSpPr>
        <p:pic>
          <p:nvPicPr>
            <p:cNvPr id="4" name="Picture 8"/>
            <p:cNvPicPr/>
            <p:nvPr/>
          </p:nvPicPr>
          <p:blipFill>
            <a:blip r:embed="rId5"/>
            <a:stretch/>
          </p:blipFill>
          <p:spPr>
            <a:xfrm>
              <a:off x="5095080" y="250200"/>
              <a:ext cx="1689480" cy="18900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5" name="Picture 9"/>
            <p:cNvPicPr/>
            <p:nvPr/>
          </p:nvPicPr>
          <p:blipFill>
            <a:blip r:embed="rId6"/>
            <a:stretch/>
          </p:blipFill>
          <p:spPr>
            <a:xfrm>
              <a:off x="6806160" y="240120"/>
              <a:ext cx="1886400" cy="18900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1230480"/>
            <a:ext cx="8218080" cy="1142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indent="0">
              <a:lnSpc>
                <a:spcPct val="100000"/>
              </a:lnSpc>
              <a:buNone/>
            </a:pPr>
            <a:r>
              <a:rPr lang="en-US" sz="3200" b="1" strike="noStrike" spc="-1">
                <a:solidFill>
                  <a:srgbClr val="E95125"/>
                </a:solidFill>
                <a:latin typeface="Arial"/>
                <a:ea typeface="Geneva"/>
              </a:rPr>
              <a:t>Click to edit Master title style</a:t>
            </a:r>
            <a:endParaRPr lang="en-US" sz="3200" b="0" strike="noStrike" spc="-1">
              <a:solidFill>
                <a:srgbClr val="BC5F2B"/>
              </a:solidFill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3960" y="2696760"/>
            <a:ext cx="8221320" cy="1720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432000" indent="-324000">
              <a:lnSpc>
                <a:spcPct val="100000"/>
              </a:lnSpc>
              <a:spcBef>
                <a:spcPts val="43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0" algn="l"/>
              </a:tabLst>
            </a:pPr>
            <a:r>
              <a:rPr lang="en-US" sz="2200" b="0" strike="noStrike" spc="-1">
                <a:solidFill>
                  <a:srgbClr val="E95125"/>
                </a:solidFill>
                <a:latin typeface="Arial"/>
                <a:ea typeface="Geneva"/>
              </a:rPr>
              <a:t>Click to edit Master text styles</a:t>
            </a:r>
            <a:endParaRPr lang="en-US" sz="2200" b="0" strike="noStrike" spc="-1">
              <a:solidFill>
                <a:srgbClr val="BC5F2B"/>
              </a:solidFill>
              <a:latin typeface="Arial"/>
            </a:endParaRPr>
          </a:p>
        </p:txBody>
      </p:sp>
      <p:pic>
        <p:nvPicPr>
          <p:cNvPr id="8" name="Picture 7"/>
          <p:cNvPicPr/>
          <p:nvPr/>
        </p:nvPicPr>
        <p:blipFill>
          <a:blip r:embed="rId7"/>
          <a:stretch/>
        </p:blipFill>
        <p:spPr>
          <a:xfrm>
            <a:off x="5777280" y="5930640"/>
            <a:ext cx="1278720" cy="693360"/>
          </a:xfrm>
          <a:prstGeom prst="rect">
            <a:avLst/>
          </a:prstGeom>
          <a:ln w="0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Straight Connector 6"/>
          <p:cNvCxnSpPr/>
          <p:nvPr/>
        </p:nvCxnSpPr>
        <p:spPr>
          <a:xfrm>
            <a:off x="457200" y="6357600"/>
            <a:ext cx="8229960" cy="360"/>
          </a:xfrm>
          <a:prstGeom prst="straightConnector1">
            <a:avLst/>
          </a:prstGeom>
          <a:ln w="25560">
            <a:solidFill>
              <a:srgbClr val="E95125"/>
            </a:solidFill>
            <a:round/>
          </a:ln>
        </p:spPr>
      </p:cxnSp>
      <p:pic>
        <p:nvPicPr>
          <p:cNvPr id="23" name="Picture 7"/>
          <p:cNvPicPr/>
          <p:nvPr/>
        </p:nvPicPr>
        <p:blipFill>
          <a:blip r:embed="rId4"/>
          <a:stretch/>
        </p:blipFill>
        <p:spPr>
          <a:xfrm>
            <a:off x="8131320" y="6489360"/>
            <a:ext cx="561600" cy="236880"/>
          </a:xfrm>
          <a:prstGeom prst="rect">
            <a:avLst/>
          </a:prstGeom>
          <a:ln w="0">
            <a:noFill/>
          </a:ln>
        </p:spPr>
      </p:pic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462600"/>
            <a:ext cx="8229240" cy="64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lnSpc>
                <a:spcPct val="100000"/>
              </a:lnSpc>
              <a:buNone/>
            </a:pPr>
            <a:r>
              <a:rPr lang="en-US" sz="4400" b="1" strike="noStrike" spc="-1">
                <a:solidFill>
                  <a:srgbClr val="E95125"/>
                </a:solidFill>
                <a:latin typeface="Arial"/>
                <a:ea typeface="Geneva"/>
              </a:rPr>
              <a:t>Click to edit Master title style</a:t>
            </a:r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dt" idx="4"/>
          </p:nvPr>
        </p:nvSpPr>
        <p:spPr>
          <a:xfrm>
            <a:off x="879120" y="6549480"/>
            <a:ext cx="998280" cy="15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>
              <a:buNone/>
              <a:defRPr lang="pt-BR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endParaRPr lang="pt-BR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ftr" idx="5"/>
          </p:nvPr>
        </p:nvSpPr>
        <p:spPr>
          <a:xfrm>
            <a:off x="1877760" y="6549480"/>
            <a:ext cx="4348800" cy="15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>
              <a:lnSpc>
                <a:spcPct val="100000"/>
              </a:lnSpc>
              <a:buNone/>
              <a:defRPr lang="de-DE" sz="1200" b="0" strike="noStrike" spc="-1">
                <a:solidFill>
                  <a:srgbClr val="E95125"/>
                </a:solidFill>
                <a:latin typeface="Arial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lang="de-DE" sz="1200" b="0" strike="noStrike" spc="-1">
                <a:solidFill>
                  <a:srgbClr val="E95125"/>
                </a:solidFill>
                <a:latin typeface="Arial"/>
              </a:rPr>
              <a:t>E. Segreto| PoWER concept</a:t>
            </a:r>
            <a:endParaRPr lang="pt-BR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sldNum" idx="6"/>
          </p:nvPr>
        </p:nvSpPr>
        <p:spPr>
          <a:xfrm>
            <a:off x="453960" y="6549480"/>
            <a:ext cx="424800" cy="15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>
              <a:lnSpc>
                <a:spcPct val="100000"/>
              </a:lnSpc>
              <a:buNone/>
              <a:defRPr lang="en-US" sz="1200" b="1" strike="noStrike" spc="-1">
                <a:solidFill>
                  <a:srgbClr val="E95125"/>
                </a:solidFill>
                <a:latin typeface="Arial"/>
              </a:defRPr>
            </a:lvl1pPr>
          </a:lstStyle>
          <a:p>
            <a:pPr indent="0">
              <a:lnSpc>
                <a:spcPct val="100000"/>
              </a:lnSpc>
              <a:buNone/>
            </a:pPr>
            <a:fld id="{53A8DF64-1A34-4C75-97EE-9716F523246E}" type="slidenum">
              <a:rPr lang="en-US" sz="1200" b="1" strike="noStrike" spc="-1">
                <a:solidFill>
                  <a:srgbClr val="E95125"/>
                </a:solidFill>
                <a:latin typeface="Arial"/>
              </a:rPr>
              <a:t>‹nº›</a:t>
            </a:fld>
            <a:endParaRPr lang="pt-BR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 type="body"/>
          </p:nvPr>
        </p:nvSpPr>
        <p:spPr>
          <a:xfrm>
            <a:off x="453960" y="1207800"/>
            <a:ext cx="3990240" cy="5031360"/>
          </a:xfrm>
          <a:prstGeom prst="rect">
            <a:avLst/>
          </a:prstGeom>
          <a:noFill/>
          <a:ln w="0">
            <a:noFill/>
          </a:ln>
        </p:spPr>
        <p:txBody>
          <a:bodyPr lIns="0" tIns="45000" rIns="0" bIns="45000" anchor="t">
            <a:normAutofit/>
          </a:bodyPr>
          <a:lstStyle/>
          <a:p>
            <a:pPr marL="432000" indent="-324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200" b="0" strike="noStrike" spc="-1">
                <a:solidFill>
                  <a:srgbClr val="3C5A77"/>
                </a:solidFill>
                <a:latin typeface="Arial"/>
                <a:ea typeface="Geneva"/>
              </a:rPr>
              <a:t>Click to edit Master text styles</a:t>
            </a:r>
            <a:endParaRPr lang="en-US" sz="2200" b="0" strike="noStrike" spc="-1">
              <a:solidFill>
                <a:srgbClr val="000000"/>
              </a:solidFill>
              <a:latin typeface="Arial"/>
            </a:endParaRPr>
          </a:p>
          <a:p>
            <a:pPr marL="864000" lvl="1" indent="-324000">
              <a:lnSpc>
                <a:spcPct val="100000"/>
              </a:lnSpc>
              <a:spcBef>
                <a:spcPts val="1199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3C5A77"/>
                </a:solidFill>
                <a:latin typeface="Arial"/>
                <a:ea typeface="Geneva"/>
              </a:rPr>
              <a:t>Second level</a:t>
            </a:r>
            <a:endParaRPr lang="en-US" sz="2000" b="0" strike="noStrike" spc="-1">
              <a:solidFill>
                <a:srgbClr val="000000"/>
              </a:solidFill>
              <a:latin typeface="Arial"/>
            </a:endParaRPr>
          </a:p>
          <a:p>
            <a:pPr marL="1296000" lvl="2" indent="-288000">
              <a:lnSpc>
                <a:spcPct val="100000"/>
              </a:lnSpc>
              <a:spcBef>
                <a:spcPts val="119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3C5A77"/>
                </a:solidFill>
                <a:latin typeface="Arial"/>
                <a:ea typeface="Geneva"/>
              </a:rPr>
              <a:t>Third level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 marL="1728000" lvl="3" indent="-216000">
              <a:lnSpc>
                <a:spcPct val="100000"/>
              </a:lnSpc>
              <a:spcBef>
                <a:spcPts val="1199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600" b="0" strike="noStrike" spc="-1">
                <a:solidFill>
                  <a:srgbClr val="3C5A77"/>
                </a:solidFill>
                <a:latin typeface="Arial"/>
                <a:ea typeface="Geneva"/>
              </a:rPr>
              <a:t>Fourth level</a:t>
            </a:r>
            <a:endParaRPr lang="en-US" sz="1600" b="0" strike="noStrike" spc="-1">
              <a:solidFill>
                <a:srgbClr val="000000"/>
              </a:solidFill>
              <a:latin typeface="Arial"/>
            </a:endParaRPr>
          </a:p>
          <a:p>
            <a:pPr marL="2160000" lvl="4" indent="-216000">
              <a:lnSpc>
                <a:spcPct val="100000"/>
              </a:lnSpc>
              <a:spcBef>
                <a:spcPts val="119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400" b="0" strike="noStrike" spc="-1">
                <a:solidFill>
                  <a:srgbClr val="3C5A77"/>
                </a:solidFill>
                <a:latin typeface="Arial"/>
                <a:ea typeface="Geneva"/>
              </a:rPr>
              <a:t>Fifth level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6"/>
          <p:cNvSpPr>
            <a:spLocks noGrp="1"/>
          </p:cNvSpPr>
          <p:nvPr>
            <p:ph type="body"/>
          </p:nvPr>
        </p:nvSpPr>
        <p:spPr>
          <a:xfrm>
            <a:off x="4696200" y="1215720"/>
            <a:ext cx="3990240" cy="5031360"/>
          </a:xfrm>
          <a:prstGeom prst="rect">
            <a:avLst/>
          </a:prstGeom>
          <a:noFill/>
          <a:ln w="0">
            <a:noFill/>
          </a:ln>
        </p:spPr>
        <p:txBody>
          <a:bodyPr lIns="0" tIns="45000" rIns="0" bIns="45000" anchor="t">
            <a:normAutofit/>
          </a:bodyPr>
          <a:lstStyle/>
          <a:p>
            <a:pPr marL="255960" indent="-265320">
              <a:lnSpc>
                <a:spcPct val="100000"/>
              </a:lnSpc>
              <a:spcBef>
                <a:spcPts val="1199"/>
              </a:spcBef>
              <a:buClr>
                <a:srgbClr val="3C5A77"/>
              </a:buClr>
              <a:buFont typeface="Arial"/>
              <a:buChar char="•"/>
            </a:pPr>
            <a:r>
              <a:rPr lang="en-US" sz="2200" b="0" strike="noStrike" spc="-1">
                <a:solidFill>
                  <a:srgbClr val="3C5A77"/>
                </a:solidFill>
                <a:latin typeface="Arial"/>
                <a:ea typeface="Geneva"/>
              </a:rPr>
              <a:t>Click to edit Master text styles</a:t>
            </a:r>
            <a:endParaRPr lang="en-US" sz="2200" b="0" strike="noStrike" spc="-1">
              <a:solidFill>
                <a:srgbClr val="000000"/>
              </a:solidFill>
              <a:latin typeface="Arial"/>
            </a:endParaRPr>
          </a:p>
          <a:p>
            <a:pPr marL="541440" lvl="1" indent="-266760">
              <a:lnSpc>
                <a:spcPct val="100000"/>
              </a:lnSpc>
              <a:spcBef>
                <a:spcPts val="1199"/>
              </a:spcBef>
              <a:buClr>
                <a:srgbClr val="3C5A77"/>
              </a:buClr>
              <a:buSzPct val="90000"/>
              <a:buFont typeface="Lucida Grande"/>
              <a:buChar char="-"/>
            </a:pPr>
            <a:r>
              <a:rPr lang="en-US" sz="2000" b="0" strike="noStrike" spc="-1">
                <a:solidFill>
                  <a:srgbClr val="3C5A77"/>
                </a:solidFill>
                <a:latin typeface="Arial"/>
                <a:ea typeface="Geneva"/>
              </a:rPr>
              <a:t>Second level</a:t>
            </a:r>
            <a:endParaRPr lang="en-US" sz="2000" b="0" strike="noStrike" spc="-1">
              <a:solidFill>
                <a:srgbClr val="000000"/>
              </a:solidFill>
              <a:latin typeface="Arial"/>
            </a:endParaRPr>
          </a:p>
          <a:p>
            <a:pPr marL="898560" lvl="2" indent="-272880">
              <a:lnSpc>
                <a:spcPct val="100000"/>
              </a:lnSpc>
              <a:spcBef>
                <a:spcPts val="1199"/>
              </a:spcBef>
              <a:buClr>
                <a:srgbClr val="3C5A77"/>
              </a:buClr>
              <a:buSzPct val="88000"/>
              <a:buFont typeface="Arial"/>
              <a:buChar char="•"/>
            </a:pPr>
            <a:r>
              <a:rPr lang="en-US" sz="1800" b="0" strike="noStrike" spc="-1">
                <a:solidFill>
                  <a:srgbClr val="3C5A77"/>
                </a:solidFill>
                <a:latin typeface="Arial"/>
                <a:ea typeface="Geneva"/>
              </a:rPr>
              <a:t>Third level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 marL="1165320" lvl="3" indent="-266760">
              <a:lnSpc>
                <a:spcPct val="100000"/>
              </a:lnSpc>
              <a:spcBef>
                <a:spcPts val="1199"/>
              </a:spcBef>
              <a:buClr>
                <a:srgbClr val="3C5A77"/>
              </a:buClr>
              <a:buSzPct val="90000"/>
              <a:buFont typeface="Lucida Grande"/>
              <a:buChar char="-"/>
            </a:pPr>
            <a:r>
              <a:rPr lang="en-US" sz="1600" b="0" strike="noStrike" spc="-1">
                <a:solidFill>
                  <a:srgbClr val="3C5A77"/>
                </a:solidFill>
                <a:latin typeface="Arial"/>
                <a:ea typeface="Geneva"/>
              </a:rPr>
              <a:t>Fourth level</a:t>
            </a:r>
            <a:endParaRPr lang="en-US" sz="1600" b="0" strike="noStrike" spc="-1">
              <a:solidFill>
                <a:srgbClr val="000000"/>
              </a:solidFill>
              <a:latin typeface="Arial"/>
            </a:endParaRPr>
          </a:p>
          <a:p>
            <a:pPr marL="1432080" lvl="4" indent="-266760">
              <a:lnSpc>
                <a:spcPct val="100000"/>
              </a:lnSpc>
              <a:spcBef>
                <a:spcPts val="1199"/>
              </a:spcBef>
              <a:buClr>
                <a:srgbClr val="3C5A77"/>
              </a:buClr>
              <a:buSzPct val="88000"/>
              <a:buFont typeface="Arial"/>
              <a:buChar char="•"/>
            </a:pPr>
            <a:r>
              <a:rPr lang="en-US" sz="1400" b="0" strike="noStrike" spc="-1">
                <a:solidFill>
                  <a:srgbClr val="3C5A77"/>
                </a:solidFill>
                <a:latin typeface="Arial"/>
                <a:ea typeface="Geneva"/>
              </a:rPr>
              <a:t>Fifth level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30" name="Picture 29"/>
          <p:cNvPicPr/>
          <p:nvPr/>
        </p:nvPicPr>
        <p:blipFill>
          <a:blip r:embed="rId5"/>
          <a:stretch/>
        </p:blipFill>
        <p:spPr>
          <a:xfrm rot="10800000" flipH="1" flipV="1">
            <a:off x="7335482" y="6439427"/>
            <a:ext cx="633240" cy="378506"/>
          </a:xfrm>
          <a:prstGeom prst="rect">
            <a:avLst/>
          </a:prstGeom>
          <a:ln w="0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7200" y="1230480"/>
            <a:ext cx="8592532" cy="1142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indent="0">
              <a:lnSpc>
                <a:spcPct val="100000"/>
              </a:lnSpc>
              <a:buNone/>
            </a:pPr>
            <a:r>
              <a:rPr lang="en-GB" sz="3200" b="1" i="1" spc="-1" dirty="0">
                <a:solidFill>
                  <a:srgbClr val="E95125"/>
                </a:solidFill>
                <a:latin typeface="Arial"/>
              </a:rPr>
              <a:t>Photon Detection Consortium meeting</a:t>
            </a:r>
            <a:endParaRPr lang="en-US" sz="2400" b="0" i="1" strike="noStrike" spc="-1" dirty="0">
              <a:solidFill>
                <a:srgbClr val="BC5F2B"/>
              </a:solidFill>
              <a:latin typeface="Calibri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/>
          </p:nvPr>
        </p:nvSpPr>
        <p:spPr>
          <a:xfrm>
            <a:off x="453960" y="2696760"/>
            <a:ext cx="8221320" cy="1720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1417"/>
              </a:spcBef>
              <a:buNone/>
            </a:pPr>
            <a:r>
              <a:rPr lang="en-US" sz="2200" i="1" strike="noStrike" spc="-1" dirty="0">
                <a:solidFill>
                  <a:srgbClr val="BC5F2B"/>
                </a:solidFill>
                <a:latin typeface="Arial"/>
              </a:rPr>
              <a:t>E. Segreto</a:t>
            </a:r>
          </a:p>
          <a:p>
            <a:pPr indent="0">
              <a:spcBef>
                <a:spcPts val="1417"/>
              </a:spcBef>
              <a:buNone/>
            </a:pPr>
            <a:r>
              <a:rPr lang="en-US" sz="2200" i="1" spc="-1" dirty="0">
                <a:solidFill>
                  <a:srgbClr val="BC5F2B"/>
                </a:solidFill>
                <a:latin typeface="Arial"/>
              </a:rPr>
              <a:t>December 10</a:t>
            </a:r>
            <a:r>
              <a:rPr lang="en-US" sz="2200" i="1" spc="-1" baseline="30000" dirty="0">
                <a:solidFill>
                  <a:srgbClr val="BC5F2B"/>
                </a:solidFill>
                <a:latin typeface="Arial"/>
              </a:rPr>
              <a:t>th</a:t>
            </a:r>
            <a:r>
              <a:rPr lang="en-US" sz="2200" i="1" spc="-1" dirty="0">
                <a:solidFill>
                  <a:srgbClr val="BC5F2B"/>
                </a:solidFill>
                <a:latin typeface="Arial"/>
              </a:rPr>
              <a:t> 2024</a:t>
            </a:r>
            <a:r>
              <a:rPr lang="en-US" sz="2200" i="1" strike="noStrike" spc="-1" dirty="0">
                <a:solidFill>
                  <a:srgbClr val="BC5F2B"/>
                </a:solidFill>
                <a:latin typeface="Arial"/>
              </a:rPr>
              <a:t> </a:t>
            </a:r>
          </a:p>
          <a:p>
            <a:pPr indent="0">
              <a:spcBef>
                <a:spcPts val="1417"/>
              </a:spcBef>
              <a:buNone/>
            </a:pPr>
            <a:endParaRPr lang="en-US" sz="2200" b="1" spc="-1" dirty="0">
              <a:solidFill>
                <a:srgbClr val="BC5F2B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54680" y="472320"/>
            <a:ext cx="8229240" cy="64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0000"/>
          </a:bodyPr>
          <a:lstStyle/>
          <a:p>
            <a:pPr indent="0">
              <a:lnSpc>
                <a:spcPct val="100000"/>
              </a:lnSpc>
              <a:buNone/>
            </a:pPr>
            <a:r>
              <a:rPr lang="en-GB" b="1" spc="-1" dirty="0">
                <a:solidFill>
                  <a:srgbClr val="E95125"/>
                </a:solidFill>
                <a:latin typeface="Arial"/>
              </a:rPr>
              <a:t>WG group reorganization</a:t>
            </a:r>
            <a:endParaRPr lang="en-US" sz="4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00800" y="1368000"/>
            <a:ext cx="8827200" cy="61095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400" b="0" strike="noStrike" spc="-1" dirty="0">
                <a:solidFill>
                  <a:srgbClr val="000000"/>
                </a:solidFill>
                <a:latin typeface="Arial"/>
              </a:rPr>
              <a:t>The PD Consortium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Arial"/>
              </a:rPr>
              <a:t>is</a:t>
            </a:r>
            <a:r>
              <a:rPr lang="pt-BR" sz="24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Arial"/>
              </a:rPr>
              <a:t>going</a:t>
            </a:r>
            <a:r>
              <a:rPr lang="pt-BR" sz="24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Arial"/>
              </a:rPr>
              <a:t>through</a:t>
            </a:r>
            <a:r>
              <a:rPr lang="pt-BR" sz="2400" b="0" strike="noStrike" spc="-1" dirty="0">
                <a:solidFill>
                  <a:srgbClr val="000000"/>
                </a:solidFill>
                <a:latin typeface="Arial"/>
              </a:rPr>
              <a:t> a 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</a:rPr>
              <a:t>reorganization of the Working Groups to better meet our current needs and optimize the use of our time;</a:t>
            </a: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spc="-1" dirty="0">
                <a:solidFill>
                  <a:srgbClr val="000000"/>
                </a:solidFill>
                <a:latin typeface="Arial"/>
              </a:rPr>
              <a:t>The new structure is the result of several meetings of the Steering Committee of the Consortium (E. Segreto, D. Warner, F. Terranova, I. Gil </a:t>
            </a:r>
            <a:r>
              <a:rPr lang="en-US" sz="2400" spc="-1" dirty="0" err="1">
                <a:solidFill>
                  <a:srgbClr val="000000"/>
                </a:solidFill>
                <a:latin typeface="Arial"/>
              </a:rPr>
              <a:t>Botella</a:t>
            </a:r>
            <a:r>
              <a:rPr lang="en-US" sz="2400" spc="-1" dirty="0">
                <a:solidFill>
                  <a:srgbClr val="000000"/>
                </a:solidFill>
                <a:latin typeface="Arial"/>
              </a:rPr>
              <a:t>, F. </a:t>
            </a:r>
            <a:r>
              <a:rPr lang="en-US" sz="2400" spc="-1" dirty="0" err="1">
                <a:solidFill>
                  <a:srgbClr val="000000"/>
                </a:solidFill>
                <a:latin typeface="Arial"/>
              </a:rPr>
              <a:t>Cavanna</a:t>
            </a:r>
            <a:r>
              <a:rPr lang="en-US" sz="2400" spc="-1" dirty="0">
                <a:solidFill>
                  <a:srgbClr val="000000"/>
                </a:solidFill>
                <a:latin typeface="Arial"/>
              </a:rPr>
              <a:t> and P. </a:t>
            </a:r>
            <a:r>
              <a:rPr lang="en-US" sz="2400" spc="-1" dirty="0" err="1">
                <a:solidFill>
                  <a:srgbClr val="000000"/>
                </a:solidFill>
                <a:latin typeface="Arial"/>
              </a:rPr>
              <a:t>Shanhan</a:t>
            </a:r>
            <a:r>
              <a:rPr lang="en-US" sz="2400" spc="-1" dirty="0">
                <a:solidFill>
                  <a:srgbClr val="000000"/>
                </a:solidFill>
                <a:latin typeface="Arial"/>
              </a:rPr>
              <a:t>)</a:t>
            </a: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en-US" sz="2400" spc="-1" dirty="0">
              <a:solidFill>
                <a:srgbClr val="000000"/>
              </a:solidFill>
              <a:latin typeface="Arial"/>
            </a:endParaRP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spc="-1" dirty="0">
                <a:solidFill>
                  <a:srgbClr val="000000"/>
                </a:solidFill>
                <a:latin typeface="Arial"/>
              </a:rPr>
              <a:t>The electronics meetings will be collapsed into two and the Photon Collection WG will be incorporated in a broader WG which will deal with the procurement and production of X-ARAPUCAs 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endParaRPr lang="pt-BR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pt-BR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D34D7BE2-DE83-47C3-A456-7AC9ED5B1BB8}" type="slidenum">
              <a:rPr/>
              <a:t>2</a:t>
            </a:fld>
            <a:endParaRPr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D80310-BC06-5CF4-6D9A-B973CB0B9196}"/>
              </a:ext>
            </a:extLst>
          </p:cNvPr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rPr lang="en-GB"/>
              <a:t>E. Segreto| PDC meeting, Dec 10 2024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E6DF44-B22D-ADA9-2190-F05ED5323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spc="-1" dirty="0">
                <a:solidFill>
                  <a:srgbClr val="E95125"/>
                </a:solidFill>
                <a:latin typeface="Arial"/>
              </a:rPr>
              <a:t>Warm Electronic WG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BB66537-1CDB-3119-FBA1-A9E015CE7B30}"/>
              </a:ext>
            </a:extLst>
          </p:cNvPr>
          <p:cNvSpPr txBox="1"/>
          <p:nvPr/>
        </p:nvSpPr>
        <p:spPr>
          <a:xfrm>
            <a:off x="394839" y="1512744"/>
            <a:ext cx="814475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This group will cover the design and production of DAPHNE for both FD1-HD and FD2-VD. Responsibilities include: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dirty="0"/>
              <a:t>The DAQ interface.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dirty="0"/>
              <a:t>Firmware for signal transfer.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dirty="0"/>
              <a:t>Onboard filtering, data retrieval, and control of the AFE.	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dirty="0"/>
              <a:t>Development of trigger algorithms and associated primitives (waveform header).</a:t>
            </a:r>
          </a:p>
          <a:p>
            <a:endParaRPr lang="en-GB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1" dirty="0"/>
              <a:t>Conveners:</a:t>
            </a:r>
            <a:r>
              <a:rPr lang="en-GB" sz="2000" dirty="0"/>
              <a:t> Dave Christian, Nacho Lopez de Rego, Paolo </a:t>
            </a:r>
            <a:r>
              <a:rPr lang="en-GB" sz="2000" dirty="0" err="1"/>
              <a:t>Carniti</a:t>
            </a:r>
            <a:r>
              <a:rPr lang="en-GB" sz="2000" dirty="0"/>
              <a:t> + one TBC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1" dirty="0"/>
              <a:t>Meeting Frequency:</a:t>
            </a:r>
            <a:r>
              <a:rPr lang="en-GB" sz="2000" dirty="0"/>
              <a:t> Biweekly, except during critical periods (e.g., during </a:t>
            </a:r>
            <a:r>
              <a:rPr lang="en-GB" sz="2000" dirty="0" err="1"/>
              <a:t>Coldbox</a:t>
            </a:r>
            <a:r>
              <a:rPr lang="en-GB" sz="2000" dirty="0"/>
              <a:t> tests or PRR preparation), where weekly meetings may be required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56942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D0B59-E463-3772-4BC2-442346524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spc="-1" dirty="0">
                <a:solidFill>
                  <a:srgbClr val="E95125"/>
                </a:solidFill>
                <a:latin typeface="Arial"/>
              </a:rPr>
              <a:t>Cold Electronic WG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C49C257-42C5-F3A5-AB11-F6938C5109E8}"/>
              </a:ext>
            </a:extLst>
          </p:cNvPr>
          <p:cNvSpPr txBox="1"/>
          <p:nvPr/>
        </p:nvSpPr>
        <p:spPr>
          <a:xfrm>
            <a:off x="452485" y="1630834"/>
            <a:ext cx="8295590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This group will focus on the design and production of: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dirty="0"/>
              <a:t>FD1-HD cold electronics and signal lead boards.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dirty="0"/>
              <a:t>FD2-VD cold electronics, including </a:t>
            </a:r>
            <a:r>
              <a:rPr lang="en-GB" sz="2000" dirty="0" err="1"/>
              <a:t>SoF</a:t>
            </a:r>
            <a:r>
              <a:rPr lang="en-GB" sz="2000" dirty="0"/>
              <a:t>, </a:t>
            </a:r>
            <a:r>
              <a:rPr lang="en-GB" sz="2000" dirty="0" err="1"/>
              <a:t>PoF</a:t>
            </a:r>
            <a:r>
              <a:rPr lang="en-GB" sz="2000" dirty="0"/>
              <a:t>, and the FBK/HPK membrane electronics.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b="1" dirty="0" err="1"/>
              <a:t>Conveners</a:t>
            </a:r>
            <a:r>
              <a:rPr lang="it-IT" sz="2000" b="1" dirty="0"/>
              <a:t>:</a:t>
            </a:r>
            <a:r>
              <a:rPr lang="it-IT" sz="2000" dirty="0"/>
              <a:t> Claudio Gotti, Dante Totani, Jaime Dawson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1" dirty="0"/>
              <a:t>Meeting Frequency:</a:t>
            </a:r>
            <a:r>
              <a:rPr lang="en-GB" sz="2000" dirty="0"/>
              <a:t> Biweekly, except during critical periods (e.g., during </a:t>
            </a:r>
            <a:r>
              <a:rPr lang="en-GB" sz="2000" dirty="0" err="1"/>
              <a:t>Coldbox</a:t>
            </a:r>
            <a:r>
              <a:rPr lang="en-GB" sz="2000" dirty="0"/>
              <a:t> tests or PRR preparation), where weekly meetings may be required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2474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BE45D8-8229-FA46-8A07-14AAF7AF4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spc="-1" dirty="0">
                <a:solidFill>
                  <a:srgbClr val="E95125"/>
                </a:solidFill>
                <a:latin typeface="Arial"/>
              </a:rPr>
              <a:t>Interface between the WGs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18500D2-8AF6-B12B-7EFF-ABFCD2FCC548}"/>
              </a:ext>
            </a:extLst>
          </p:cNvPr>
          <p:cNvSpPr txBox="1"/>
          <p:nvPr/>
        </p:nvSpPr>
        <p:spPr>
          <a:xfrm>
            <a:off x="405352" y="1282047"/>
            <a:ext cx="822924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Two areas fall at the interface of these groups: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dirty="0"/>
              <a:t>Warm </a:t>
            </a:r>
            <a:r>
              <a:rPr lang="en-GB" sz="2000" dirty="0" err="1"/>
              <a:t>analog</a:t>
            </a:r>
            <a:r>
              <a:rPr lang="en-GB" sz="2000" dirty="0"/>
              <a:t> mezzanines, whose optimization depends on the corresponding cold counterparts.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dirty="0"/>
              <a:t>Results from future </a:t>
            </a:r>
            <a:r>
              <a:rPr lang="en-GB" sz="2000" dirty="0" err="1"/>
              <a:t>Coldbox</a:t>
            </a:r>
            <a:r>
              <a:rPr lang="en-GB" sz="2000" dirty="0"/>
              <a:t> tests.</a:t>
            </a:r>
          </a:p>
          <a:p>
            <a:pPr lvl="1"/>
            <a:endParaRPr lang="en-GB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 For now, discussions on the warm mezzanines and </a:t>
            </a:r>
            <a:r>
              <a:rPr lang="en-GB" sz="2000" dirty="0" err="1"/>
              <a:t>Coldbox</a:t>
            </a:r>
            <a:r>
              <a:rPr lang="en-GB" sz="2000" dirty="0"/>
              <a:t> tests will be assigned to the </a:t>
            </a:r>
            <a:r>
              <a:rPr lang="en-GB" sz="2000" b="1" dirty="0"/>
              <a:t>Cold Electronics Working Group.</a:t>
            </a:r>
            <a:r>
              <a:rPr lang="en-GB" sz="2000" dirty="0"/>
              <a:t> However, this arrangement will be revised based on practical needs</a:t>
            </a:r>
          </a:p>
          <a:p>
            <a:endParaRPr lang="en-GB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Since we are collapsing several meetings into two biweekly ones, it is important that all developers realize that these topics are intertwined, and participation in </a:t>
            </a:r>
            <a:r>
              <a:rPr lang="en-GB" sz="2000" b="1" dirty="0"/>
              <a:t>both meetings</a:t>
            </a:r>
            <a:r>
              <a:rPr lang="en-GB" sz="2000" dirty="0"/>
              <a:t> is </a:t>
            </a:r>
            <a:r>
              <a:rPr lang="en-GB" sz="2000" b="1" dirty="0"/>
              <a:t>strongly recommended</a:t>
            </a:r>
            <a:r>
              <a:rPr lang="en-GB" sz="2000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9356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02AB93-43A6-84E4-6472-51E98E911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spc="-1" dirty="0">
                <a:solidFill>
                  <a:srgbClr val="E95125"/>
                </a:solidFill>
                <a:latin typeface="Arial"/>
              </a:rPr>
              <a:t>Construction/production WG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A992CA9-99F2-2A20-C450-EEB85A52226B}"/>
              </a:ext>
            </a:extLst>
          </p:cNvPr>
          <p:cNvSpPr txBox="1"/>
          <p:nvPr/>
        </p:nvSpPr>
        <p:spPr>
          <a:xfrm>
            <a:off x="539684" y="1427501"/>
            <a:ext cx="8064271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This group will focus on the procurement of the components and production of the X-ARAPUCAs for FD1-HD and FD2-VD: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Mechanical components;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Light guides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Dichroic filters/substrates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err="1"/>
              <a:t>pTP</a:t>
            </a:r>
            <a:r>
              <a:rPr lang="en-US" sz="2000" dirty="0"/>
              <a:t> coating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Module assembly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/>
              <a:t>Conveners</a:t>
            </a:r>
            <a:r>
              <a:rPr lang="en-US" sz="2000" dirty="0"/>
              <a:t>: D. Warner, A. Machado, C. </a:t>
            </a:r>
            <a:r>
              <a:rPr lang="en-US" sz="2000" dirty="0" err="1"/>
              <a:t>Cattadori</a:t>
            </a:r>
            <a:r>
              <a:rPr lang="en-US" sz="2000" dirty="0"/>
              <a:t> (TBC), C. Palomares (TBC)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1" dirty="0"/>
              <a:t>Meeting Frequency:</a:t>
            </a:r>
            <a:r>
              <a:rPr lang="en-GB" sz="2000" dirty="0"/>
              <a:t> Biweekly, except during critical periods, where weekly meetings may be required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r>
              <a:rPr lang="en-US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32557186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07C6D-F567-7F25-EBA4-CB132985E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spc="-1" dirty="0">
                <a:solidFill>
                  <a:srgbClr val="E95125"/>
                </a:solidFill>
                <a:latin typeface="Arial"/>
              </a:rPr>
              <a:t>Collaboration meeting 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214E89E-9AC8-3335-501D-803FB9EF142B}"/>
              </a:ext>
            </a:extLst>
          </p:cNvPr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rPr lang="en-GB"/>
              <a:t>E. Segreto| PoWER concept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EDBAF5-3A08-3C6C-21F6-973C0C7F0E84}"/>
              </a:ext>
            </a:extLst>
          </p:cNvPr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AB620E6D-C8F5-482B-986B-232317DCAD37}" type="slidenum">
              <a:rPr lang="en-GB" smtClean="0"/>
              <a:t>7</a:t>
            </a:fld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F630B18-19AA-F70E-1A50-748D32CF109A}"/>
              </a:ext>
            </a:extLst>
          </p:cNvPr>
          <p:cNvSpPr txBox="1"/>
          <p:nvPr/>
        </p:nvSpPr>
        <p:spPr>
          <a:xfrm>
            <a:off x="395925" y="1649689"/>
            <a:ext cx="8054844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The Collaboration meeting will be at CERN from January 27</a:t>
            </a:r>
            <a:r>
              <a:rPr lang="en-US" sz="2000" baseline="30000" dirty="0"/>
              <a:t>th</a:t>
            </a:r>
            <a:r>
              <a:rPr lang="en-US" sz="2000" dirty="0"/>
              <a:t> to 31</a:t>
            </a:r>
            <a:r>
              <a:rPr lang="en-US" sz="2000" baseline="30000" dirty="0"/>
              <a:t>st</a:t>
            </a:r>
            <a:r>
              <a:rPr lang="en-US" sz="2000" dirty="0"/>
              <a:t> 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We are planning to ask for the usual 4 sessions that we will organize in the coming weeks;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Friday afternoon, January 31</a:t>
            </a:r>
            <a:r>
              <a:rPr lang="en-GB" sz="2000" baseline="30000" dirty="0"/>
              <a:t>st</a:t>
            </a:r>
            <a:r>
              <a:rPr lang="en-GB" sz="2000" dirty="0"/>
              <a:t> we will have a  database workshop at CERN following the collaboration meeting;</a:t>
            </a: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We also need to start finalizing the QC planning. Hopefully we will find some time to discuss.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Coming reviews: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3478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D412A5-3849-2C8B-CA67-E06927A5E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spc="-1" dirty="0">
                <a:solidFill>
                  <a:srgbClr val="E95125"/>
                </a:solidFill>
                <a:latin typeface="Arial"/>
              </a:rPr>
              <a:t>Coming reviews	</a:t>
            </a:r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C98D26DB-201A-4EE9-9161-CDC1A03B7180}"/>
              </a:ext>
            </a:extLst>
          </p:cNvPr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rPr lang="en-GB"/>
              <a:t>E. Segreto| PoWER concept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9BECCFB2-F64B-E397-1C50-B0073C18645E}"/>
              </a:ext>
            </a:extLst>
          </p:cNvPr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AB620E6D-C8F5-482B-986B-232317DCAD37}" type="slidenum">
              <a:rPr lang="pt-BR" smtClean="0"/>
              <a:t>8</a:t>
            </a:fld>
            <a:endParaRPr lang="pt-BR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9ADBEE1B-03B7-25DC-24F8-3295B66AFB8C}"/>
              </a:ext>
            </a:extLst>
          </p:cNvPr>
          <p:cNvSpPr txBox="1"/>
          <p:nvPr/>
        </p:nvSpPr>
        <p:spPr>
          <a:xfrm>
            <a:off x="413247" y="1673629"/>
            <a:ext cx="78883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 err="1"/>
              <a:t>SiPM</a:t>
            </a:r>
            <a:r>
              <a:rPr lang="pt-BR" sz="2400" dirty="0"/>
              <a:t> PRR for FD2-VD </a:t>
            </a:r>
            <a:r>
              <a:rPr lang="pt-BR" sz="2400" dirty="0" err="1"/>
              <a:t>on</a:t>
            </a:r>
            <a:r>
              <a:rPr lang="pt-BR" sz="2400" dirty="0"/>
              <a:t> </a:t>
            </a:r>
            <a:r>
              <a:rPr lang="pt-BR" sz="2400" dirty="0" err="1"/>
              <a:t>February</a:t>
            </a:r>
            <a:r>
              <a:rPr lang="pt-BR" sz="2400" dirty="0"/>
              <a:t> 3rd;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/>
              <a:t>Cold </a:t>
            </a:r>
            <a:r>
              <a:rPr lang="pt-BR" sz="2400" dirty="0" err="1"/>
              <a:t>Electronics</a:t>
            </a:r>
            <a:r>
              <a:rPr lang="pt-BR" sz="2400" dirty="0"/>
              <a:t> PRR for FD-HD </a:t>
            </a:r>
            <a:r>
              <a:rPr lang="pt-BR" sz="2400" dirty="0" err="1"/>
              <a:t>on</a:t>
            </a:r>
            <a:r>
              <a:rPr lang="pt-BR" sz="2400" dirty="0"/>
              <a:t> </a:t>
            </a:r>
            <a:r>
              <a:rPr lang="pt-BR" sz="2400" dirty="0" err="1"/>
              <a:t>February</a:t>
            </a:r>
            <a:r>
              <a:rPr lang="pt-BR" sz="2400"/>
              <a:t> 4th. 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4962450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11750</TotalTime>
  <Words>579</Words>
  <Application>Microsoft Office PowerPoint</Application>
  <PresentationFormat>Apresentação na tela (4:3)</PresentationFormat>
  <Paragraphs>77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8</vt:i4>
      </vt:variant>
    </vt:vector>
  </HeadingPairs>
  <TitlesOfParts>
    <vt:vector size="16" baseType="lpstr">
      <vt:lpstr>Arial</vt:lpstr>
      <vt:lpstr>Calibri</vt:lpstr>
      <vt:lpstr>Lucida Grande</vt:lpstr>
      <vt:lpstr>Symbol</vt:lpstr>
      <vt:lpstr>Times New Roman</vt:lpstr>
      <vt:lpstr>Wingdings</vt:lpstr>
      <vt:lpstr>Office Theme</vt:lpstr>
      <vt:lpstr>Office Theme</vt:lpstr>
      <vt:lpstr>Photon Detection Consortium meeting</vt:lpstr>
      <vt:lpstr>WG group reorganization</vt:lpstr>
      <vt:lpstr>Warm Electronic WG</vt:lpstr>
      <vt:lpstr>Cold Electronic WG</vt:lpstr>
      <vt:lpstr>Interface between the WGs</vt:lpstr>
      <vt:lpstr>Construction/production WG</vt:lpstr>
      <vt:lpstr>Collaboration meeting </vt:lpstr>
      <vt:lpstr>Coming reviews 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DUNE-UNICAMP</dc:title>
  <dc:subject/>
  <dc:creator>Ettore Segreto</dc:creator>
  <dc:description>Modified by A. Weber</dc:description>
  <cp:lastModifiedBy>Ettore Segreto</cp:lastModifiedBy>
  <cp:revision>73</cp:revision>
  <cp:lastPrinted>2024-05-02T11:36:33Z</cp:lastPrinted>
  <dcterms:created xsi:type="dcterms:W3CDTF">2024-04-16T12:09:21Z</dcterms:created>
  <dcterms:modified xsi:type="dcterms:W3CDTF">2024-12-10T14:45:10Z</dcterms:modified>
  <dc:language>pt-BR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On-screen Show (4:3)</vt:lpwstr>
  </property>
  <property fmtid="{D5CDD505-2E9C-101B-9397-08002B2CF9AE}" pid="3" name="Slides">
    <vt:r8>3</vt:r8>
  </property>
</Properties>
</file>