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63" r:id="rId5"/>
    <p:sldId id="344" r:id="rId6"/>
    <p:sldId id="2711" r:id="rId7"/>
    <p:sldId id="2147196899" r:id="rId8"/>
    <p:sldId id="2147196894" r:id="rId9"/>
    <p:sldId id="2147196891" r:id="rId10"/>
    <p:sldId id="257" r:id="rId11"/>
    <p:sldId id="2147196892" r:id="rId12"/>
    <p:sldId id="2147196893" r:id="rId13"/>
    <p:sldId id="2147196889" r:id="rId14"/>
    <p:sldId id="2147196890" r:id="rId15"/>
    <p:sldId id="2147196895" r:id="rId16"/>
    <p:sldId id="2147196896" r:id="rId17"/>
    <p:sldId id="346"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en H Carcagno" initials="RH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CC00"/>
    <a:srgbClr val="FFE699"/>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7" autoAdjust="0"/>
    <p:restoredTop sz="96334" autoAdjust="0"/>
  </p:normalViewPr>
  <p:slideViewPr>
    <p:cSldViewPr snapToObjects="1" showGuides="1">
      <p:cViewPr varScale="1">
        <p:scale>
          <a:sx n="140" d="100"/>
          <a:sy n="140" d="100"/>
        </p:scale>
        <p:origin x="1784" y="200"/>
      </p:cViewPr>
      <p:guideLst>
        <p:guide orient="horz" pos="4080"/>
        <p:guide pos="240"/>
      </p:guideLst>
    </p:cSldViewPr>
  </p:slideViewPr>
  <p:notesTextViewPr>
    <p:cViewPr>
      <p:scale>
        <a:sx n="3" d="2"/>
        <a:sy n="3" d="2"/>
      </p:scale>
      <p:origin x="0" y="0"/>
    </p:cViewPr>
  </p:notesTextViewPr>
  <p:sorterViewPr>
    <p:cViewPr>
      <p:scale>
        <a:sx n="150" d="100"/>
        <a:sy n="150" d="100"/>
      </p:scale>
      <p:origin x="0" y="-68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to Lombardo" userId="ad1fc178-2c0e-450b-a608-2fb10d12d34c" providerId="ADAL" clId="{BBD46087-6B4B-448D-BBE2-A5A4DEEAFD80}"/>
    <pc:docChg chg="undo redo custSel addSld delSld modSld sldOrd">
      <pc:chgData name="Vito Lombardo" userId="ad1fc178-2c0e-450b-a608-2fb10d12d34c" providerId="ADAL" clId="{BBD46087-6B4B-448D-BBE2-A5A4DEEAFD80}" dt="2024-07-03T20:52:00.201" v="3018" actId="478"/>
      <pc:docMkLst>
        <pc:docMk/>
      </pc:docMkLst>
      <pc:sldChg chg="modSp mod">
        <pc:chgData name="Vito Lombardo" userId="ad1fc178-2c0e-450b-a608-2fb10d12d34c" providerId="ADAL" clId="{BBD46087-6B4B-448D-BBE2-A5A4DEEAFD80}" dt="2024-07-02T22:12:39.192" v="2623" actId="404"/>
        <pc:sldMkLst>
          <pc:docMk/>
          <pc:sldMk cId="0" sldId="263"/>
        </pc:sldMkLst>
        <pc:spChg chg="mod">
          <ac:chgData name="Vito Lombardo" userId="ad1fc178-2c0e-450b-a608-2fb10d12d34c" providerId="ADAL" clId="{BBD46087-6B4B-448D-BBE2-A5A4DEEAFD80}" dt="2024-07-02T22:12:39.192" v="2623" actId="404"/>
          <ac:spMkLst>
            <pc:docMk/>
            <pc:sldMk cId="0" sldId="263"/>
            <ac:spMk id="6" creationId="{A21094EC-5F56-79F6-36DC-FDD5F4B32654}"/>
          </ac:spMkLst>
        </pc:spChg>
      </pc:sldChg>
      <pc:sldChg chg="modSp mod">
        <pc:chgData name="Vito Lombardo" userId="ad1fc178-2c0e-450b-a608-2fb10d12d34c" providerId="ADAL" clId="{BBD46087-6B4B-448D-BBE2-A5A4DEEAFD80}" dt="2024-07-02T13:55:24.164" v="2228"/>
        <pc:sldMkLst>
          <pc:docMk/>
          <pc:sldMk cId="3364899534" sldId="344"/>
        </pc:sldMkLst>
        <pc:spChg chg="mod">
          <ac:chgData name="Vito Lombardo" userId="ad1fc178-2c0e-450b-a608-2fb10d12d34c" providerId="ADAL" clId="{BBD46087-6B4B-448D-BBE2-A5A4DEEAFD80}" dt="2024-07-02T13:55:24.164" v="2228"/>
          <ac:spMkLst>
            <pc:docMk/>
            <pc:sldMk cId="3364899534" sldId="344"/>
            <ac:spMk id="8" creationId="{A8AD6440-38F6-455E-A3A8-103753AD3901}"/>
          </ac:spMkLst>
        </pc:spChg>
      </pc:sldChg>
      <pc:sldChg chg="addSp delSp modSp mod">
        <pc:chgData name="Vito Lombardo" userId="ad1fc178-2c0e-450b-a608-2fb10d12d34c" providerId="ADAL" clId="{BBD46087-6B4B-448D-BBE2-A5A4DEEAFD80}" dt="2024-07-02T22:15:18.596" v="2651" actId="1076"/>
        <pc:sldMkLst>
          <pc:docMk/>
          <pc:sldMk cId="435174117" sldId="345"/>
        </pc:sldMkLst>
        <pc:spChg chg="mod">
          <ac:chgData name="Vito Lombardo" userId="ad1fc178-2c0e-450b-a608-2fb10d12d34c" providerId="ADAL" clId="{BBD46087-6B4B-448D-BBE2-A5A4DEEAFD80}" dt="2024-07-02T22:14:46.970" v="2633" actId="14100"/>
          <ac:spMkLst>
            <pc:docMk/>
            <pc:sldMk cId="435174117" sldId="345"/>
            <ac:spMk id="3" creationId="{CD169679-50EB-4DED-B305-3A1D5D33D4BF}"/>
          </ac:spMkLst>
        </pc:spChg>
        <pc:picChg chg="del mod">
          <ac:chgData name="Vito Lombardo" userId="ad1fc178-2c0e-450b-a608-2fb10d12d34c" providerId="ADAL" clId="{BBD46087-6B4B-448D-BBE2-A5A4DEEAFD80}" dt="2024-07-02T22:14:58.383" v="2639" actId="21"/>
          <ac:picMkLst>
            <pc:docMk/>
            <pc:sldMk cId="435174117" sldId="345"/>
            <ac:picMk id="6" creationId="{99D9674B-ED15-4C0C-97AA-19A420B1AF2A}"/>
          </ac:picMkLst>
        </pc:picChg>
        <pc:picChg chg="add del mod">
          <ac:chgData name="Vito Lombardo" userId="ad1fc178-2c0e-450b-a608-2fb10d12d34c" providerId="ADAL" clId="{BBD46087-6B4B-448D-BBE2-A5A4DEEAFD80}" dt="2024-07-02T22:15:06.153" v="2645" actId="21"/>
          <ac:picMkLst>
            <pc:docMk/>
            <pc:sldMk cId="435174117" sldId="345"/>
            <ac:picMk id="8" creationId="{75E417FF-2989-C5C7-EDBC-6CBE84D422F7}"/>
          </ac:picMkLst>
        </pc:picChg>
        <pc:picChg chg="mod">
          <ac:chgData name="Vito Lombardo" userId="ad1fc178-2c0e-450b-a608-2fb10d12d34c" providerId="ADAL" clId="{BBD46087-6B4B-448D-BBE2-A5A4DEEAFD80}" dt="2024-07-02T22:15:02.219" v="2642" actId="1076"/>
          <ac:picMkLst>
            <pc:docMk/>
            <pc:sldMk cId="435174117" sldId="345"/>
            <ac:picMk id="10" creationId="{9AA56D1C-859F-49AB-9711-BFC777288A7C}"/>
          </ac:picMkLst>
        </pc:picChg>
        <pc:picChg chg="add mod">
          <ac:chgData name="Vito Lombardo" userId="ad1fc178-2c0e-450b-a608-2fb10d12d34c" providerId="ADAL" clId="{BBD46087-6B4B-448D-BBE2-A5A4DEEAFD80}" dt="2024-07-02T22:15:18.596" v="2651" actId="1076"/>
          <ac:picMkLst>
            <pc:docMk/>
            <pc:sldMk cId="435174117" sldId="345"/>
            <ac:picMk id="11" creationId="{87152596-CFA6-21E3-4EB0-8DF917CD0795}"/>
          </ac:picMkLst>
        </pc:picChg>
        <pc:picChg chg="add mod">
          <ac:chgData name="Vito Lombardo" userId="ad1fc178-2c0e-450b-a608-2fb10d12d34c" providerId="ADAL" clId="{BBD46087-6B4B-448D-BBE2-A5A4DEEAFD80}" dt="2024-07-02T22:15:12.803" v="2650" actId="14100"/>
          <ac:picMkLst>
            <pc:docMk/>
            <pc:sldMk cId="435174117" sldId="345"/>
            <ac:picMk id="12" creationId="{4400729B-D82B-4681-9B37-4EC2F95FCEFE}"/>
          </ac:picMkLst>
        </pc:picChg>
      </pc:sldChg>
      <pc:sldChg chg="modSp mod">
        <pc:chgData name="Vito Lombardo" userId="ad1fc178-2c0e-450b-a608-2fb10d12d34c" providerId="ADAL" clId="{BBD46087-6B4B-448D-BBE2-A5A4DEEAFD80}" dt="2024-07-02T13:59:15.607" v="2256" actId="20577"/>
        <pc:sldMkLst>
          <pc:docMk/>
          <pc:sldMk cId="836160511" sldId="346"/>
        </pc:sldMkLst>
        <pc:spChg chg="mod">
          <ac:chgData name="Vito Lombardo" userId="ad1fc178-2c0e-450b-a608-2fb10d12d34c" providerId="ADAL" clId="{BBD46087-6B4B-448D-BBE2-A5A4DEEAFD80}" dt="2024-07-02T13:59:13.660" v="2255" actId="20577"/>
          <ac:spMkLst>
            <pc:docMk/>
            <pc:sldMk cId="836160511" sldId="346"/>
            <ac:spMk id="11" creationId="{A1836BC9-62DC-45D5-AE6A-285C730463A2}"/>
          </ac:spMkLst>
        </pc:spChg>
        <pc:spChg chg="mod">
          <ac:chgData name="Vito Lombardo" userId="ad1fc178-2c0e-450b-a608-2fb10d12d34c" providerId="ADAL" clId="{BBD46087-6B4B-448D-BBE2-A5A4DEEAFD80}" dt="2024-07-02T13:59:15.607" v="2256" actId="20577"/>
          <ac:spMkLst>
            <pc:docMk/>
            <pc:sldMk cId="836160511" sldId="346"/>
            <ac:spMk id="14" creationId="{30C4045A-C4F0-4AD3-8AB8-4A9248B8CB3C}"/>
          </ac:spMkLst>
        </pc:spChg>
      </pc:sldChg>
      <pc:sldChg chg="modSp mod">
        <pc:chgData name="Vito Lombardo" userId="ad1fc178-2c0e-450b-a608-2fb10d12d34c" providerId="ADAL" clId="{BBD46087-6B4B-448D-BBE2-A5A4DEEAFD80}" dt="2024-07-03T14:08:21.082" v="2985" actId="1076"/>
        <pc:sldMkLst>
          <pc:docMk/>
          <pc:sldMk cId="1314946251" sldId="358"/>
        </pc:sldMkLst>
        <pc:spChg chg="mod">
          <ac:chgData name="Vito Lombardo" userId="ad1fc178-2c0e-450b-a608-2fb10d12d34c" providerId="ADAL" clId="{BBD46087-6B4B-448D-BBE2-A5A4DEEAFD80}" dt="2024-07-03T14:08:21.082" v="2985" actId="1076"/>
          <ac:spMkLst>
            <pc:docMk/>
            <pc:sldMk cId="1314946251" sldId="358"/>
            <ac:spMk id="3" creationId="{00000000-0000-0000-0000-000000000000}"/>
          </ac:spMkLst>
        </pc:spChg>
      </pc:sldChg>
      <pc:sldChg chg="modSp mod">
        <pc:chgData name="Vito Lombardo" userId="ad1fc178-2c0e-450b-a608-2fb10d12d34c" providerId="ADAL" clId="{BBD46087-6B4B-448D-BBE2-A5A4DEEAFD80}" dt="2024-07-03T14:11:11.370" v="3014" actId="1076"/>
        <pc:sldMkLst>
          <pc:docMk/>
          <pc:sldMk cId="932600138" sldId="360"/>
        </pc:sldMkLst>
        <pc:spChg chg="mod">
          <ac:chgData name="Vito Lombardo" userId="ad1fc178-2c0e-450b-a608-2fb10d12d34c" providerId="ADAL" clId="{BBD46087-6B4B-448D-BBE2-A5A4DEEAFD80}" dt="2024-07-03T14:11:11.370" v="3014" actId="1076"/>
          <ac:spMkLst>
            <pc:docMk/>
            <pc:sldMk cId="932600138" sldId="360"/>
            <ac:spMk id="3" creationId="{50A8E7B5-4FDE-4273-834D-7BCB0F31C284}"/>
          </ac:spMkLst>
        </pc:spChg>
      </pc:sldChg>
      <pc:sldChg chg="addSp delSp modSp add del mod">
        <pc:chgData name="Vito Lombardo" userId="ad1fc178-2c0e-450b-a608-2fb10d12d34c" providerId="ADAL" clId="{BBD46087-6B4B-448D-BBE2-A5A4DEEAFD80}" dt="2024-07-01T17:55:12.804" v="333" actId="2696"/>
        <pc:sldMkLst>
          <pc:docMk/>
          <pc:sldMk cId="3588699469" sldId="1533"/>
        </pc:sldMkLst>
        <pc:spChg chg="del">
          <ac:chgData name="Vito Lombardo" userId="ad1fc178-2c0e-450b-a608-2fb10d12d34c" providerId="ADAL" clId="{BBD46087-6B4B-448D-BBE2-A5A4DEEAFD80}" dt="2024-07-01T17:15:42.247" v="1" actId="478"/>
          <ac:spMkLst>
            <pc:docMk/>
            <pc:sldMk cId="3588699469" sldId="1533"/>
            <ac:spMk id="3" creationId="{EDE9FD75-8E0D-3B2A-D459-AAFE8A53FCCD}"/>
          </ac:spMkLst>
        </pc:spChg>
        <pc:spChg chg="add del mod">
          <ac:chgData name="Vito Lombardo" userId="ad1fc178-2c0e-450b-a608-2fb10d12d34c" providerId="ADAL" clId="{BBD46087-6B4B-448D-BBE2-A5A4DEEAFD80}" dt="2024-07-01T17:15:43.672" v="2" actId="478"/>
          <ac:spMkLst>
            <pc:docMk/>
            <pc:sldMk cId="3588699469" sldId="1533"/>
            <ac:spMk id="7" creationId="{1FAEB27E-7D4A-4171-EBFC-604405976460}"/>
          </ac:spMkLst>
        </pc:spChg>
        <pc:graphicFrameChg chg="mod modGraphic">
          <ac:chgData name="Vito Lombardo" userId="ad1fc178-2c0e-450b-a608-2fb10d12d34c" providerId="ADAL" clId="{BBD46087-6B4B-448D-BBE2-A5A4DEEAFD80}" dt="2024-07-01T17:16:30.522" v="13" actId="14100"/>
          <ac:graphicFrameMkLst>
            <pc:docMk/>
            <pc:sldMk cId="3588699469" sldId="1533"/>
            <ac:graphicFrameMk id="19" creationId="{757D98D5-377A-4EC1-9B8D-15D9C2DD72D6}"/>
          </ac:graphicFrameMkLst>
        </pc:graphicFrameChg>
      </pc:sldChg>
      <pc:sldChg chg="modSp add mod">
        <pc:chgData name="Vito Lombardo" userId="ad1fc178-2c0e-450b-a608-2fb10d12d34c" providerId="ADAL" clId="{BBD46087-6B4B-448D-BBE2-A5A4DEEAFD80}" dt="2024-07-02T13:09:16.456" v="1906" actId="20577"/>
        <pc:sldMkLst>
          <pc:docMk/>
          <pc:sldMk cId="4081834840" sldId="1533"/>
        </pc:sldMkLst>
        <pc:graphicFrameChg chg="modGraphic">
          <ac:chgData name="Vito Lombardo" userId="ad1fc178-2c0e-450b-a608-2fb10d12d34c" providerId="ADAL" clId="{BBD46087-6B4B-448D-BBE2-A5A4DEEAFD80}" dt="2024-07-02T13:09:16.456" v="1906" actId="20577"/>
          <ac:graphicFrameMkLst>
            <pc:docMk/>
            <pc:sldMk cId="4081834840" sldId="1533"/>
            <ac:graphicFrameMk id="19" creationId="{757D98D5-377A-4EC1-9B8D-15D9C2DD72D6}"/>
          </ac:graphicFrameMkLst>
        </pc:graphicFrameChg>
      </pc:sldChg>
      <pc:sldChg chg="addSp delSp modSp add del mod">
        <pc:chgData name="Vito Lombardo" userId="ad1fc178-2c0e-450b-a608-2fb10d12d34c" providerId="ADAL" clId="{BBD46087-6B4B-448D-BBE2-A5A4DEEAFD80}" dt="2024-07-01T17:55:12.804" v="333" actId="2696"/>
        <pc:sldMkLst>
          <pc:docMk/>
          <pc:sldMk cId="1370502429" sldId="1534"/>
        </pc:sldMkLst>
        <pc:spChg chg="del">
          <ac:chgData name="Vito Lombardo" userId="ad1fc178-2c0e-450b-a608-2fb10d12d34c" providerId="ADAL" clId="{BBD46087-6B4B-448D-BBE2-A5A4DEEAFD80}" dt="2024-07-01T17:15:49.226" v="4" actId="478"/>
          <ac:spMkLst>
            <pc:docMk/>
            <pc:sldMk cId="1370502429" sldId="1534"/>
            <ac:spMk id="3" creationId="{944CC7A7-CA50-0BD1-973D-B011EFC36574}"/>
          </ac:spMkLst>
        </pc:spChg>
        <pc:spChg chg="add del mod">
          <ac:chgData name="Vito Lombardo" userId="ad1fc178-2c0e-450b-a608-2fb10d12d34c" providerId="ADAL" clId="{BBD46087-6B4B-448D-BBE2-A5A4DEEAFD80}" dt="2024-07-01T17:15:50.572" v="5" actId="478"/>
          <ac:spMkLst>
            <pc:docMk/>
            <pc:sldMk cId="1370502429" sldId="1534"/>
            <ac:spMk id="8" creationId="{D004BBB5-D2C4-E497-7339-5302D89F13DD}"/>
          </ac:spMkLst>
        </pc:spChg>
        <pc:graphicFrameChg chg="mod">
          <ac:chgData name="Vito Lombardo" userId="ad1fc178-2c0e-450b-a608-2fb10d12d34c" providerId="ADAL" clId="{BBD46087-6B4B-448D-BBE2-A5A4DEEAFD80}" dt="2024-07-01T17:15:53.571" v="6" actId="1076"/>
          <ac:graphicFrameMkLst>
            <pc:docMk/>
            <pc:sldMk cId="1370502429" sldId="1534"/>
            <ac:graphicFrameMk id="7" creationId="{558CE3E0-43D3-78FB-72E9-172C50529F78}"/>
          </ac:graphicFrameMkLst>
        </pc:graphicFrameChg>
      </pc:sldChg>
      <pc:sldChg chg="add">
        <pc:chgData name="Vito Lombardo" userId="ad1fc178-2c0e-450b-a608-2fb10d12d34c" providerId="ADAL" clId="{BBD46087-6B4B-448D-BBE2-A5A4DEEAFD80}" dt="2024-07-01T17:55:18.674" v="334"/>
        <pc:sldMkLst>
          <pc:docMk/>
          <pc:sldMk cId="3881832366" sldId="1534"/>
        </pc:sldMkLst>
      </pc:sldChg>
      <pc:sldChg chg="modSp add mod">
        <pc:chgData name="Vito Lombardo" userId="ad1fc178-2c0e-450b-a608-2fb10d12d34c" providerId="ADAL" clId="{BBD46087-6B4B-448D-BBE2-A5A4DEEAFD80}" dt="2024-07-02T13:17:11.456" v="1911"/>
        <pc:sldMkLst>
          <pc:docMk/>
          <pc:sldMk cId="2757422250" sldId="1535"/>
        </pc:sldMkLst>
        <pc:graphicFrameChg chg="mod modGraphic">
          <ac:chgData name="Vito Lombardo" userId="ad1fc178-2c0e-450b-a608-2fb10d12d34c" providerId="ADAL" clId="{BBD46087-6B4B-448D-BBE2-A5A4DEEAFD80}" dt="2024-07-02T13:17:11.456" v="1911"/>
          <ac:graphicFrameMkLst>
            <pc:docMk/>
            <pc:sldMk cId="2757422250" sldId="1535"/>
            <ac:graphicFrameMk id="8" creationId="{D854FF6C-09AF-C761-064A-20162399C002}"/>
          </ac:graphicFrameMkLst>
        </pc:graphicFrameChg>
      </pc:sldChg>
      <pc:sldChg chg="addSp delSp modSp add del mod">
        <pc:chgData name="Vito Lombardo" userId="ad1fc178-2c0e-450b-a608-2fb10d12d34c" providerId="ADAL" clId="{BBD46087-6B4B-448D-BBE2-A5A4DEEAFD80}" dt="2024-07-01T17:55:12.804" v="333" actId="2696"/>
        <pc:sldMkLst>
          <pc:docMk/>
          <pc:sldMk cId="2838891364" sldId="1535"/>
        </pc:sldMkLst>
        <pc:spChg chg="del">
          <ac:chgData name="Vito Lombardo" userId="ad1fc178-2c0e-450b-a608-2fb10d12d34c" providerId="ADAL" clId="{BBD46087-6B4B-448D-BBE2-A5A4DEEAFD80}" dt="2024-07-01T17:15:55.864" v="7" actId="478"/>
          <ac:spMkLst>
            <pc:docMk/>
            <pc:sldMk cId="2838891364" sldId="1535"/>
            <ac:spMk id="3" creationId="{4CBE8A23-08E7-3191-7695-BEEC4B22C321}"/>
          </ac:spMkLst>
        </pc:spChg>
        <pc:spChg chg="add del mod">
          <ac:chgData name="Vito Lombardo" userId="ad1fc178-2c0e-450b-a608-2fb10d12d34c" providerId="ADAL" clId="{BBD46087-6B4B-448D-BBE2-A5A4DEEAFD80}" dt="2024-07-01T17:15:57.477" v="8" actId="478"/>
          <ac:spMkLst>
            <pc:docMk/>
            <pc:sldMk cId="2838891364" sldId="1535"/>
            <ac:spMk id="7" creationId="{AB92EEF3-1652-777E-1BEA-6E69A0A59D1E}"/>
          </ac:spMkLst>
        </pc:spChg>
        <pc:graphicFrameChg chg="mod">
          <ac:chgData name="Vito Lombardo" userId="ad1fc178-2c0e-450b-a608-2fb10d12d34c" providerId="ADAL" clId="{BBD46087-6B4B-448D-BBE2-A5A4DEEAFD80}" dt="2024-07-01T17:16:00.605" v="9" actId="1076"/>
          <ac:graphicFrameMkLst>
            <pc:docMk/>
            <pc:sldMk cId="2838891364" sldId="1535"/>
            <ac:graphicFrameMk id="8" creationId="{D854FF6C-09AF-C761-064A-20162399C002}"/>
          </ac:graphicFrameMkLst>
        </pc:graphicFrameChg>
      </pc:sldChg>
      <pc:sldChg chg="addSp delSp modSp add del mod">
        <pc:chgData name="Vito Lombardo" userId="ad1fc178-2c0e-450b-a608-2fb10d12d34c" providerId="ADAL" clId="{BBD46087-6B4B-448D-BBE2-A5A4DEEAFD80}" dt="2024-07-01T17:55:12.804" v="333" actId="2696"/>
        <pc:sldMkLst>
          <pc:docMk/>
          <pc:sldMk cId="1227709525" sldId="1536"/>
        </pc:sldMkLst>
        <pc:spChg chg="del">
          <ac:chgData name="Vito Lombardo" userId="ad1fc178-2c0e-450b-a608-2fb10d12d34c" providerId="ADAL" clId="{BBD46087-6B4B-448D-BBE2-A5A4DEEAFD80}" dt="2024-07-01T17:16:03.673" v="10" actId="478"/>
          <ac:spMkLst>
            <pc:docMk/>
            <pc:sldMk cId="1227709525" sldId="1536"/>
            <ac:spMk id="6" creationId="{816F5B53-109C-6DAD-DBFC-45ECB4C29E89}"/>
          </ac:spMkLst>
        </pc:spChg>
        <pc:spChg chg="add del mod">
          <ac:chgData name="Vito Lombardo" userId="ad1fc178-2c0e-450b-a608-2fb10d12d34c" providerId="ADAL" clId="{BBD46087-6B4B-448D-BBE2-A5A4DEEAFD80}" dt="2024-07-01T17:16:04.642" v="11" actId="478"/>
          <ac:spMkLst>
            <pc:docMk/>
            <pc:sldMk cId="1227709525" sldId="1536"/>
            <ac:spMk id="8" creationId="{A0AE5E8B-565F-4DF9-4A1D-03F8C1C856A1}"/>
          </ac:spMkLst>
        </pc:spChg>
        <pc:graphicFrameChg chg="mod modGraphic">
          <ac:chgData name="Vito Lombardo" userId="ad1fc178-2c0e-450b-a608-2fb10d12d34c" providerId="ADAL" clId="{BBD46087-6B4B-448D-BBE2-A5A4DEEAFD80}" dt="2024-07-01T17:54:32.651" v="332" actId="14100"/>
          <ac:graphicFrameMkLst>
            <pc:docMk/>
            <pc:sldMk cId="1227709525" sldId="1536"/>
            <ac:graphicFrameMk id="3" creationId="{3D282231-5FE0-0F3A-E3F5-62FFFA9A4910}"/>
          </ac:graphicFrameMkLst>
        </pc:graphicFrameChg>
      </pc:sldChg>
      <pc:sldChg chg="modSp add mod">
        <pc:chgData name="Vito Lombardo" userId="ad1fc178-2c0e-450b-a608-2fb10d12d34c" providerId="ADAL" clId="{BBD46087-6B4B-448D-BBE2-A5A4DEEAFD80}" dt="2024-07-03T14:07:47.961" v="2984" actId="14100"/>
        <pc:sldMkLst>
          <pc:docMk/>
          <pc:sldMk cId="1749984596" sldId="1536"/>
        </pc:sldMkLst>
        <pc:graphicFrameChg chg="modGraphic">
          <ac:chgData name="Vito Lombardo" userId="ad1fc178-2c0e-450b-a608-2fb10d12d34c" providerId="ADAL" clId="{BBD46087-6B4B-448D-BBE2-A5A4DEEAFD80}" dt="2024-07-03T14:07:47.961" v="2984" actId="14100"/>
          <ac:graphicFrameMkLst>
            <pc:docMk/>
            <pc:sldMk cId="1749984596" sldId="1536"/>
            <ac:graphicFrameMk id="3" creationId="{3D282231-5FE0-0F3A-E3F5-62FFFA9A4910}"/>
          </ac:graphicFrameMkLst>
        </pc:graphicFrameChg>
      </pc:sldChg>
      <pc:sldChg chg="addSp delSp modSp add mod">
        <pc:chgData name="Vito Lombardo" userId="ad1fc178-2c0e-450b-a608-2fb10d12d34c" providerId="ADAL" clId="{BBD46087-6B4B-448D-BBE2-A5A4DEEAFD80}" dt="2024-07-03T14:05:56.411" v="2935" actId="20577"/>
        <pc:sldMkLst>
          <pc:docMk/>
          <pc:sldMk cId="637735440" sldId="1546"/>
        </pc:sldMkLst>
        <pc:spChg chg="add mod">
          <ac:chgData name="Vito Lombardo" userId="ad1fc178-2c0e-450b-a608-2fb10d12d34c" providerId="ADAL" clId="{BBD46087-6B4B-448D-BBE2-A5A4DEEAFD80}" dt="2024-07-02T22:18:24.696" v="2712" actId="1076"/>
          <ac:spMkLst>
            <pc:docMk/>
            <pc:sldMk cId="637735440" sldId="1546"/>
            <ac:spMk id="3" creationId="{69C8637F-4D6A-7306-1DE6-B2AFA30A21CE}"/>
          </ac:spMkLst>
        </pc:spChg>
        <pc:spChg chg="add mod">
          <ac:chgData name="Vito Lombardo" userId="ad1fc178-2c0e-450b-a608-2fb10d12d34c" providerId="ADAL" clId="{BBD46087-6B4B-448D-BBE2-A5A4DEEAFD80}" dt="2024-07-02T22:18:24.696" v="2712" actId="1076"/>
          <ac:spMkLst>
            <pc:docMk/>
            <pc:sldMk cId="637735440" sldId="1546"/>
            <ac:spMk id="7" creationId="{68CA9A85-00D5-4789-C7CE-53943372CFE4}"/>
          </ac:spMkLst>
        </pc:spChg>
        <pc:spChg chg="add mod">
          <ac:chgData name="Vito Lombardo" userId="ad1fc178-2c0e-450b-a608-2fb10d12d34c" providerId="ADAL" clId="{BBD46087-6B4B-448D-BBE2-A5A4DEEAFD80}" dt="2024-07-02T22:18:24.696" v="2712" actId="1076"/>
          <ac:spMkLst>
            <pc:docMk/>
            <pc:sldMk cId="637735440" sldId="1546"/>
            <ac:spMk id="9" creationId="{366C1C8E-A314-92A9-D9FE-2D85E5944BD3}"/>
          </ac:spMkLst>
        </pc:spChg>
        <pc:spChg chg="add mod">
          <ac:chgData name="Vito Lombardo" userId="ad1fc178-2c0e-450b-a608-2fb10d12d34c" providerId="ADAL" clId="{BBD46087-6B4B-448D-BBE2-A5A4DEEAFD80}" dt="2024-07-02T22:18:24.696" v="2712" actId="1076"/>
          <ac:spMkLst>
            <pc:docMk/>
            <pc:sldMk cId="637735440" sldId="1546"/>
            <ac:spMk id="10" creationId="{E0B59DE1-7291-764A-7B41-84A557008088}"/>
          </ac:spMkLst>
        </pc:spChg>
        <pc:spChg chg="add mod">
          <ac:chgData name="Vito Lombardo" userId="ad1fc178-2c0e-450b-a608-2fb10d12d34c" providerId="ADAL" clId="{BBD46087-6B4B-448D-BBE2-A5A4DEEAFD80}" dt="2024-07-03T13:53:50.934" v="2760" actId="20577"/>
          <ac:spMkLst>
            <pc:docMk/>
            <pc:sldMk cId="637735440" sldId="1546"/>
            <ac:spMk id="11" creationId="{CC00C2D2-0B2C-B3EE-9FE8-3F2B1AC0A126}"/>
          </ac:spMkLst>
        </pc:spChg>
        <pc:graphicFrameChg chg="add mod modGraphic">
          <ac:chgData name="Vito Lombardo" userId="ad1fc178-2c0e-450b-a608-2fb10d12d34c" providerId="ADAL" clId="{BBD46087-6B4B-448D-BBE2-A5A4DEEAFD80}" dt="2024-07-03T14:05:56.411" v="2935" actId="20577"/>
          <ac:graphicFrameMkLst>
            <pc:docMk/>
            <pc:sldMk cId="637735440" sldId="1546"/>
            <ac:graphicFrameMk id="8" creationId="{0A52B3F0-368F-EE03-9FC7-60232D3A6FFC}"/>
          </ac:graphicFrameMkLst>
        </pc:graphicFrameChg>
        <pc:picChg chg="mod">
          <ac:chgData name="Vito Lombardo" userId="ad1fc178-2c0e-450b-a608-2fb10d12d34c" providerId="ADAL" clId="{BBD46087-6B4B-448D-BBE2-A5A4DEEAFD80}" dt="2024-07-02T22:18:24.696" v="2712" actId="1076"/>
          <ac:picMkLst>
            <pc:docMk/>
            <pc:sldMk cId="637735440" sldId="1546"/>
            <ac:picMk id="6" creationId="{7ED0207F-781C-1999-CD75-BBA7B75CCED9}"/>
          </ac:picMkLst>
        </pc:picChg>
        <pc:picChg chg="add del mod">
          <ac:chgData name="Vito Lombardo" userId="ad1fc178-2c0e-450b-a608-2fb10d12d34c" providerId="ADAL" clId="{BBD46087-6B4B-448D-BBE2-A5A4DEEAFD80}" dt="2024-07-01T19:17:46.282" v="597" actId="21"/>
          <ac:picMkLst>
            <pc:docMk/>
            <pc:sldMk cId="637735440" sldId="1546"/>
            <ac:picMk id="8" creationId="{F20F9887-F968-D7C4-E777-09130226E258}"/>
          </ac:picMkLst>
        </pc:picChg>
        <pc:picChg chg="mod">
          <ac:chgData name="Vito Lombardo" userId="ad1fc178-2c0e-450b-a608-2fb10d12d34c" providerId="ADAL" clId="{BBD46087-6B4B-448D-BBE2-A5A4DEEAFD80}" dt="2024-07-02T22:18:24.696" v="2712" actId="1076"/>
          <ac:picMkLst>
            <pc:docMk/>
            <pc:sldMk cId="637735440" sldId="1546"/>
            <ac:picMk id="12" creationId="{25C443C2-A8DA-2527-EADE-8D79D150F801}"/>
          </ac:picMkLst>
        </pc:picChg>
      </pc:sldChg>
      <pc:sldChg chg="del">
        <pc:chgData name="Vito Lombardo" userId="ad1fc178-2c0e-450b-a608-2fb10d12d34c" providerId="ADAL" clId="{BBD46087-6B4B-448D-BBE2-A5A4DEEAFD80}" dt="2024-07-01T17:55:31.631" v="335" actId="2696"/>
        <pc:sldMkLst>
          <pc:docMk/>
          <pc:sldMk cId="4111848369" sldId="1546"/>
        </pc:sldMkLst>
      </pc:sldChg>
      <pc:sldChg chg="delSp add mod">
        <pc:chgData name="Vito Lombardo" userId="ad1fc178-2c0e-450b-a608-2fb10d12d34c" providerId="ADAL" clId="{BBD46087-6B4B-448D-BBE2-A5A4DEEAFD80}" dt="2024-07-03T20:52:00.201" v="3018" actId="478"/>
        <pc:sldMkLst>
          <pc:docMk/>
          <pc:sldMk cId="1783094167" sldId="1547"/>
        </pc:sldMkLst>
        <pc:spChg chg="del">
          <ac:chgData name="Vito Lombardo" userId="ad1fc178-2c0e-450b-a608-2fb10d12d34c" providerId="ADAL" clId="{BBD46087-6B4B-448D-BBE2-A5A4DEEAFD80}" dt="2024-07-03T20:51:58.495" v="3015" actId="478"/>
          <ac:spMkLst>
            <pc:docMk/>
            <pc:sldMk cId="1783094167" sldId="1547"/>
            <ac:spMk id="3" creationId="{F03B81D5-524E-6C34-0509-B523D50100A6}"/>
          </ac:spMkLst>
        </pc:spChg>
        <pc:spChg chg="del">
          <ac:chgData name="Vito Lombardo" userId="ad1fc178-2c0e-450b-a608-2fb10d12d34c" providerId="ADAL" clId="{BBD46087-6B4B-448D-BBE2-A5A4DEEAFD80}" dt="2024-07-03T20:52:00.201" v="3018" actId="478"/>
          <ac:spMkLst>
            <pc:docMk/>
            <pc:sldMk cId="1783094167" sldId="1547"/>
            <ac:spMk id="8" creationId="{31B4059C-D64C-B805-2B55-B359BFE0E63A}"/>
          </ac:spMkLst>
        </pc:spChg>
        <pc:spChg chg="del">
          <ac:chgData name="Vito Lombardo" userId="ad1fc178-2c0e-450b-a608-2fb10d12d34c" providerId="ADAL" clId="{BBD46087-6B4B-448D-BBE2-A5A4DEEAFD80}" dt="2024-07-03T20:51:58.901" v="3016" actId="478"/>
          <ac:spMkLst>
            <pc:docMk/>
            <pc:sldMk cId="1783094167" sldId="1547"/>
            <ac:spMk id="10" creationId="{457DBA77-722D-005C-39E7-0CB0E6B4ED29}"/>
          </ac:spMkLst>
        </pc:spChg>
        <pc:cxnChg chg="del">
          <ac:chgData name="Vito Lombardo" userId="ad1fc178-2c0e-450b-a608-2fb10d12d34c" providerId="ADAL" clId="{BBD46087-6B4B-448D-BBE2-A5A4DEEAFD80}" dt="2024-07-03T20:51:59.906" v="3017" actId="478"/>
          <ac:cxnSpMkLst>
            <pc:docMk/>
            <pc:sldMk cId="1783094167" sldId="1547"/>
            <ac:cxnSpMk id="9" creationId="{663813AF-2FEF-21BD-C633-A689BBCB2FDE}"/>
          </ac:cxnSpMkLst>
        </pc:cxnChg>
      </pc:sldChg>
      <pc:sldChg chg="addSp delSp modSp del mod">
        <pc:chgData name="Vito Lombardo" userId="ad1fc178-2c0e-450b-a608-2fb10d12d34c" providerId="ADAL" clId="{BBD46087-6B4B-448D-BBE2-A5A4DEEAFD80}" dt="2024-07-02T22:16:40.440" v="2674" actId="2696"/>
        <pc:sldMkLst>
          <pc:docMk/>
          <pc:sldMk cId="1831804675" sldId="1547"/>
        </pc:sldMkLst>
        <pc:spChg chg="mod ord">
          <ac:chgData name="Vito Lombardo" userId="ad1fc178-2c0e-450b-a608-2fb10d12d34c" providerId="ADAL" clId="{BBD46087-6B4B-448D-BBE2-A5A4DEEAFD80}" dt="2024-07-01T20:43:04.454" v="1865" actId="1076"/>
          <ac:spMkLst>
            <pc:docMk/>
            <pc:sldMk cId="1831804675" sldId="1547"/>
            <ac:spMk id="3" creationId="{F03B81D5-524E-6C34-0509-B523D50100A6}"/>
          </ac:spMkLst>
        </pc:spChg>
        <pc:spChg chg="mod">
          <ac:chgData name="Vito Lombardo" userId="ad1fc178-2c0e-450b-a608-2fb10d12d34c" providerId="ADAL" clId="{BBD46087-6B4B-448D-BBE2-A5A4DEEAFD80}" dt="2024-07-01T19:24:46.112" v="753" actId="1076"/>
          <ac:spMkLst>
            <pc:docMk/>
            <pc:sldMk cId="1831804675" sldId="1547"/>
            <ac:spMk id="5" creationId="{0F48A31D-FAE6-EDE6-679F-26F49AABA307}"/>
          </ac:spMkLst>
        </pc:spChg>
        <pc:spChg chg="add mod ord">
          <ac:chgData name="Vito Lombardo" userId="ad1fc178-2c0e-450b-a608-2fb10d12d34c" providerId="ADAL" clId="{BBD46087-6B4B-448D-BBE2-A5A4DEEAFD80}" dt="2024-07-01T20:43:03.509" v="1864" actId="14100"/>
          <ac:spMkLst>
            <pc:docMk/>
            <pc:sldMk cId="1831804675" sldId="1547"/>
            <ac:spMk id="8" creationId="{31B4059C-D64C-B805-2B55-B359BFE0E63A}"/>
          </ac:spMkLst>
        </pc:spChg>
        <pc:spChg chg="add mod ord">
          <ac:chgData name="Vito Lombardo" userId="ad1fc178-2c0e-450b-a608-2fb10d12d34c" providerId="ADAL" clId="{BBD46087-6B4B-448D-BBE2-A5A4DEEAFD80}" dt="2024-07-01T20:42:56.477" v="1859" actId="1076"/>
          <ac:spMkLst>
            <pc:docMk/>
            <pc:sldMk cId="1831804675" sldId="1547"/>
            <ac:spMk id="10" creationId="{457DBA77-722D-005C-39E7-0CB0E6B4ED29}"/>
          </ac:spMkLst>
        </pc:spChg>
        <pc:spChg chg="add mod">
          <ac:chgData name="Vito Lombardo" userId="ad1fc178-2c0e-450b-a608-2fb10d12d34c" providerId="ADAL" clId="{BBD46087-6B4B-448D-BBE2-A5A4DEEAFD80}" dt="2024-07-02T14:23:57.807" v="2330" actId="1076"/>
          <ac:spMkLst>
            <pc:docMk/>
            <pc:sldMk cId="1831804675" sldId="1547"/>
            <ac:spMk id="13" creationId="{B6045BD8-2EFD-DCCD-EA8B-0F36C12D407B}"/>
          </ac:spMkLst>
        </pc:spChg>
        <pc:graphicFrameChg chg="add mod modGraphic">
          <ac:chgData name="Vito Lombardo" userId="ad1fc178-2c0e-450b-a608-2fb10d12d34c" providerId="ADAL" clId="{BBD46087-6B4B-448D-BBE2-A5A4DEEAFD80}" dt="2024-07-02T19:07:00.912" v="2609" actId="20577"/>
          <ac:graphicFrameMkLst>
            <pc:docMk/>
            <pc:sldMk cId="1831804675" sldId="1547"/>
            <ac:graphicFrameMk id="11" creationId="{9F307D2A-BCD5-2EAE-8CC7-361918D8D0B1}"/>
          </ac:graphicFrameMkLst>
        </pc:graphicFrameChg>
        <pc:graphicFrameChg chg="add del">
          <ac:chgData name="Vito Lombardo" userId="ad1fc178-2c0e-450b-a608-2fb10d12d34c" providerId="ADAL" clId="{BBD46087-6B4B-448D-BBE2-A5A4DEEAFD80}" dt="2024-07-01T20:39:38.294" v="1815"/>
          <ac:graphicFrameMkLst>
            <pc:docMk/>
            <pc:sldMk cId="1831804675" sldId="1547"/>
            <ac:graphicFrameMk id="12" creationId="{62167B01-65FD-A78C-2102-380DBCDA82C3}"/>
          </ac:graphicFrameMkLst>
        </pc:graphicFrameChg>
        <pc:picChg chg="del mod">
          <ac:chgData name="Vito Lombardo" userId="ad1fc178-2c0e-450b-a608-2fb10d12d34c" providerId="ADAL" clId="{BBD46087-6B4B-448D-BBE2-A5A4DEEAFD80}" dt="2024-07-01T20:32:45.712" v="1715" actId="478"/>
          <ac:picMkLst>
            <pc:docMk/>
            <pc:sldMk cId="1831804675" sldId="1547"/>
            <ac:picMk id="6" creationId="{A8720E59-BBC8-1ECA-FB32-F9626A5E3054}"/>
          </ac:picMkLst>
        </pc:picChg>
        <pc:picChg chg="mod ord">
          <ac:chgData name="Vito Lombardo" userId="ad1fc178-2c0e-450b-a608-2fb10d12d34c" providerId="ADAL" clId="{BBD46087-6B4B-448D-BBE2-A5A4DEEAFD80}" dt="2024-07-01T20:41:54.646" v="1848" actId="1076"/>
          <ac:picMkLst>
            <pc:docMk/>
            <pc:sldMk cId="1831804675" sldId="1547"/>
            <ac:picMk id="7" creationId="{61546E17-6C53-336D-8954-CE7999B74635}"/>
          </ac:picMkLst>
        </pc:picChg>
        <pc:cxnChg chg="add mod ord">
          <ac:chgData name="Vito Lombardo" userId="ad1fc178-2c0e-450b-a608-2fb10d12d34c" providerId="ADAL" clId="{BBD46087-6B4B-448D-BBE2-A5A4DEEAFD80}" dt="2024-07-01T20:42:35.541" v="1857" actId="1076"/>
          <ac:cxnSpMkLst>
            <pc:docMk/>
            <pc:sldMk cId="1831804675" sldId="1547"/>
            <ac:cxnSpMk id="9" creationId="{663813AF-2FEF-21BD-C633-A689BBCB2FDE}"/>
          </ac:cxnSpMkLst>
        </pc:cxnChg>
      </pc:sldChg>
      <pc:sldChg chg="addSp delSp modSp mod">
        <pc:chgData name="Vito Lombardo" userId="ad1fc178-2c0e-450b-a608-2fb10d12d34c" providerId="ADAL" clId="{BBD46087-6B4B-448D-BBE2-A5A4DEEAFD80}" dt="2024-07-01T19:47:51.078" v="1019" actId="1076"/>
        <pc:sldMkLst>
          <pc:docMk/>
          <pc:sldMk cId="933128836" sldId="1548"/>
        </pc:sldMkLst>
        <pc:spChg chg="add mod">
          <ac:chgData name="Vito Lombardo" userId="ad1fc178-2c0e-450b-a608-2fb10d12d34c" providerId="ADAL" clId="{BBD46087-6B4B-448D-BBE2-A5A4DEEAFD80}" dt="2024-07-01T19:31:02.996" v="844" actId="571"/>
          <ac:spMkLst>
            <pc:docMk/>
            <pc:sldMk cId="933128836" sldId="1548"/>
            <ac:spMk id="3" creationId="{D09A37FF-4DE6-BCE6-3C0B-933300379C29}"/>
          </ac:spMkLst>
        </pc:spChg>
        <pc:spChg chg="add mod">
          <ac:chgData name="Vito Lombardo" userId="ad1fc178-2c0e-450b-a608-2fb10d12d34c" providerId="ADAL" clId="{BBD46087-6B4B-448D-BBE2-A5A4DEEAFD80}" dt="2024-07-01T19:32:13.863" v="960" actId="21"/>
          <ac:spMkLst>
            <pc:docMk/>
            <pc:sldMk cId="933128836" sldId="1548"/>
            <ac:spMk id="7" creationId="{6528408A-1B70-B78F-6706-92327DB95775}"/>
          </ac:spMkLst>
        </pc:spChg>
        <pc:spChg chg="add mod">
          <ac:chgData name="Vito Lombardo" userId="ad1fc178-2c0e-450b-a608-2fb10d12d34c" providerId="ADAL" clId="{BBD46087-6B4B-448D-BBE2-A5A4DEEAFD80}" dt="2024-07-01T19:47:51.078" v="1019" actId="1076"/>
          <ac:spMkLst>
            <pc:docMk/>
            <pc:sldMk cId="933128836" sldId="1548"/>
            <ac:spMk id="9" creationId="{0856FCAF-D043-2FC6-8C51-8EE00D1BBBD3}"/>
          </ac:spMkLst>
        </pc:spChg>
        <pc:spChg chg="mod">
          <ac:chgData name="Vito Lombardo" userId="ad1fc178-2c0e-450b-a608-2fb10d12d34c" providerId="ADAL" clId="{BBD46087-6B4B-448D-BBE2-A5A4DEEAFD80}" dt="2024-07-01T19:47:28.613" v="1008"/>
          <ac:spMkLst>
            <pc:docMk/>
            <pc:sldMk cId="933128836" sldId="1548"/>
            <ac:spMk id="12" creationId="{354B1EB2-70F1-466F-9B46-D2CACFC615BA}"/>
          </ac:spMkLst>
        </pc:spChg>
        <pc:spChg chg="del mod">
          <ac:chgData name="Vito Lombardo" userId="ad1fc178-2c0e-450b-a608-2fb10d12d34c" providerId="ADAL" clId="{BBD46087-6B4B-448D-BBE2-A5A4DEEAFD80}" dt="2024-07-01T19:31:46.449" v="938"/>
          <ac:spMkLst>
            <pc:docMk/>
            <pc:sldMk cId="933128836" sldId="1548"/>
            <ac:spMk id="14" creationId="{5E0FEBDA-DF8C-46E6-803A-9F7B03ECAA1A}"/>
          </ac:spMkLst>
        </pc:spChg>
        <pc:spChg chg="mod">
          <ac:chgData name="Vito Lombardo" userId="ad1fc178-2c0e-450b-a608-2fb10d12d34c" providerId="ADAL" clId="{BBD46087-6B4B-448D-BBE2-A5A4DEEAFD80}" dt="2024-07-01T19:32:22.398" v="964" actId="1076"/>
          <ac:spMkLst>
            <pc:docMk/>
            <pc:sldMk cId="933128836" sldId="1548"/>
            <ac:spMk id="30" creationId="{F02CAC63-F1BB-423F-9AF5-014C580A006E}"/>
          </ac:spMkLst>
        </pc:spChg>
        <pc:spChg chg="mod">
          <ac:chgData name="Vito Lombardo" userId="ad1fc178-2c0e-450b-a608-2fb10d12d34c" providerId="ADAL" clId="{BBD46087-6B4B-448D-BBE2-A5A4DEEAFD80}" dt="2024-07-01T19:32:22.398" v="964" actId="1076"/>
          <ac:spMkLst>
            <pc:docMk/>
            <pc:sldMk cId="933128836" sldId="1548"/>
            <ac:spMk id="31" creationId="{FD8805D8-7AEF-435D-AEA3-7AB7B7916C16}"/>
          </ac:spMkLst>
        </pc:spChg>
        <pc:spChg chg="mod">
          <ac:chgData name="Vito Lombardo" userId="ad1fc178-2c0e-450b-a608-2fb10d12d34c" providerId="ADAL" clId="{BBD46087-6B4B-448D-BBE2-A5A4DEEAFD80}" dt="2024-07-01T19:32:22.398" v="964" actId="1076"/>
          <ac:spMkLst>
            <pc:docMk/>
            <pc:sldMk cId="933128836" sldId="1548"/>
            <ac:spMk id="32" creationId="{956F169F-6AA9-4899-9892-D306DDF67791}"/>
          </ac:spMkLst>
        </pc:spChg>
        <pc:spChg chg="mod">
          <ac:chgData name="Vito Lombardo" userId="ad1fc178-2c0e-450b-a608-2fb10d12d34c" providerId="ADAL" clId="{BBD46087-6B4B-448D-BBE2-A5A4DEEAFD80}" dt="2024-07-01T19:32:22.398" v="964" actId="1076"/>
          <ac:spMkLst>
            <pc:docMk/>
            <pc:sldMk cId="933128836" sldId="1548"/>
            <ac:spMk id="33" creationId="{4A67ADE3-879B-48B0-B691-BC5A36FAD79D}"/>
          </ac:spMkLst>
        </pc:spChg>
        <pc:picChg chg="mod">
          <ac:chgData name="Vito Lombardo" userId="ad1fc178-2c0e-450b-a608-2fb10d12d34c" providerId="ADAL" clId="{BBD46087-6B4B-448D-BBE2-A5A4DEEAFD80}" dt="2024-07-01T19:32:22.398" v="964" actId="1076"/>
          <ac:picMkLst>
            <pc:docMk/>
            <pc:sldMk cId="933128836" sldId="1548"/>
            <ac:picMk id="6" creationId="{80DA87FB-E469-D9EA-6EFD-F500E1D1C06A}"/>
          </ac:picMkLst>
        </pc:picChg>
        <pc:picChg chg="mod">
          <ac:chgData name="Vito Lombardo" userId="ad1fc178-2c0e-450b-a608-2fb10d12d34c" providerId="ADAL" clId="{BBD46087-6B4B-448D-BBE2-A5A4DEEAFD80}" dt="2024-07-01T19:32:25.469" v="965" actId="1076"/>
          <ac:picMkLst>
            <pc:docMk/>
            <pc:sldMk cId="933128836" sldId="1548"/>
            <ac:picMk id="37" creationId="{970C7EA6-3EE2-460C-AE00-6B480900C98C}"/>
          </ac:picMkLst>
        </pc:picChg>
        <pc:picChg chg="mod">
          <ac:chgData name="Vito Lombardo" userId="ad1fc178-2c0e-450b-a608-2fb10d12d34c" providerId="ADAL" clId="{BBD46087-6B4B-448D-BBE2-A5A4DEEAFD80}" dt="2024-07-01T19:32:25.469" v="965" actId="1076"/>
          <ac:picMkLst>
            <pc:docMk/>
            <pc:sldMk cId="933128836" sldId="1548"/>
            <ac:picMk id="40" creationId="{45156E77-1580-441B-8DAB-2A304E93D5DE}"/>
          </ac:picMkLst>
        </pc:picChg>
        <pc:picChg chg="mod">
          <ac:chgData name="Vito Lombardo" userId="ad1fc178-2c0e-450b-a608-2fb10d12d34c" providerId="ADAL" clId="{BBD46087-6B4B-448D-BBE2-A5A4DEEAFD80}" dt="2024-07-01T19:32:25.469" v="965" actId="1076"/>
          <ac:picMkLst>
            <pc:docMk/>
            <pc:sldMk cId="933128836" sldId="1548"/>
            <ac:picMk id="41" creationId="{2F5EAFF6-487D-4134-8145-94DD885DE4EF}"/>
          </ac:picMkLst>
        </pc:picChg>
      </pc:sldChg>
      <pc:sldChg chg="addSp modSp add del">
        <pc:chgData name="Vito Lombardo" userId="ad1fc178-2c0e-450b-a608-2fb10d12d34c" providerId="ADAL" clId="{BBD46087-6B4B-448D-BBE2-A5A4DEEAFD80}" dt="2024-07-02T13:04:07.717" v="1895" actId="47"/>
        <pc:sldMkLst>
          <pc:docMk/>
          <pc:sldMk cId="3302064721" sldId="2696"/>
        </pc:sldMkLst>
        <pc:picChg chg="add mod">
          <ac:chgData name="Vito Lombardo" userId="ad1fc178-2c0e-450b-a608-2fb10d12d34c" providerId="ADAL" clId="{BBD46087-6B4B-448D-BBE2-A5A4DEEAFD80}" dt="2024-07-02T13:03:47.332" v="1894" actId="14100"/>
          <ac:picMkLst>
            <pc:docMk/>
            <pc:sldMk cId="3302064721" sldId="2696"/>
            <ac:picMk id="3" creationId="{22326BF1-4CB5-C8C6-44DA-911605248D2A}"/>
          </ac:picMkLst>
        </pc:picChg>
      </pc:sldChg>
      <pc:sldChg chg="addSp delSp modSp add mod">
        <pc:chgData name="Vito Lombardo" userId="ad1fc178-2c0e-450b-a608-2fb10d12d34c" providerId="ADAL" clId="{BBD46087-6B4B-448D-BBE2-A5A4DEEAFD80}" dt="2024-07-03T14:01:17.362" v="2791" actId="1076"/>
        <pc:sldMkLst>
          <pc:docMk/>
          <pc:sldMk cId="3529978772" sldId="2698"/>
        </pc:sldMkLst>
        <pc:spChg chg="add del mod">
          <ac:chgData name="Vito Lombardo" userId="ad1fc178-2c0e-450b-a608-2fb10d12d34c" providerId="ADAL" clId="{BBD46087-6B4B-448D-BBE2-A5A4DEEAFD80}" dt="2024-07-03T14:01:09.231" v="2785" actId="478"/>
          <ac:spMkLst>
            <pc:docMk/>
            <pc:sldMk cId="3529978772" sldId="2698"/>
            <ac:spMk id="3" creationId="{698E4F83-2FAC-2A69-9CAE-6613B1F4E2BE}"/>
          </ac:spMkLst>
        </pc:spChg>
        <pc:spChg chg="mod">
          <ac:chgData name="Vito Lombardo" userId="ad1fc178-2c0e-450b-a608-2fb10d12d34c" providerId="ADAL" clId="{BBD46087-6B4B-448D-BBE2-A5A4DEEAFD80}" dt="2024-07-02T14:17:10.206" v="2278" actId="27636"/>
          <ac:spMkLst>
            <pc:docMk/>
            <pc:sldMk cId="3529978772" sldId="2698"/>
            <ac:spMk id="9" creationId="{70D67A32-AB8E-0BE3-13B9-8179FA591FE6}"/>
          </ac:spMkLst>
        </pc:spChg>
        <pc:picChg chg="add del mod">
          <ac:chgData name="Vito Lombardo" userId="ad1fc178-2c0e-450b-a608-2fb10d12d34c" providerId="ADAL" clId="{BBD46087-6B4B-448D-BBE2-A5A4DEEAFD80}" dt="2024-07-03T14:01:06.159" v="2782" actId="478"/>
          <ac:picMkLst>
            <pc:docMk/>
            <pc:sldMk cId="3529978772" sldId="2698"/>
            <ac:picMk id="7" creationId="{4EE9D5A3-AA95-BC50-8BCE-336CA7A8312E}"/>
          </ac:picMkLst>
        </pc:picChg>
        <pc:picChg chg="add mod">
          <ac:chgData name="Vito Lombardo" userId="ad1fc178-2c0e-450b-a608-2fb10d12d34c" providerId="ADAL" clId="{BBD46087-6B4B-448D-BBE2-A5A4DEEAFD80}" dt="2024-07-03T14:01:17.362" v="2791" actId="1076"/>
          <ac:picMkLst>
            <pc:docMk/>
            <pc:sldMk cId="3529978772" sldId="2698"/>
            <ac:picMk id="10" creationId="{9819FEB9-5C20-14DD-0E79-6A367742629A}"/>
          </ac:picMkLst>
        </pc:picChg>
        <pc:picChg chg="del">
          <ac:chgData name="Vito Lombardo" userId="ad1fc178-2c0e-450b-a608-2fb10d12d34c" providerId="ADAL" clId="{BBD46087-6B4B-448D-BBE2-A5A4DEEAFD80}" dt="2024-07-03T14:00:13.382" v="2777" actId="478"/>
          <ac:picMkLst>
            <pc:docMk/>
            <pc:sldMk cId="3529978772" sldId="2698"/>
            <ac:picMk id="11" creationId="{37FD2464-943F-98FB-CA7D-90D25D03586B}"/>
          </ac:picMkLst>
        </pc:picChg>
      </pc:sldChg>
      <pc:sldChg chg="addSp delSp modSp del mod">
        <pc:chgData name="Vito Lombardo" userId="ad1fc178-2c0e-450b-a608-2fb10d12d34c" providerId="ADAL" clId="{BBD46087-6B4B-448D-BBE2-A5A4DEEAFD80}" dt="2024-07-02T13:28:59.966" v="1934" actId="2696"/>
        <pc:sldMkLst>
          <pc:docMk/>
          <pc:sldMk cId="3703182466" sldId="2698"/>
        </pc:sldMkLst>
        <pc:spChg chg="add del mod">
          <ac:chgData name="Vito Lombardo" userId="ad1fc178-2c0e-450b-a608-2fb10d12d34c" providerId="ADAL" clId="{BBD46087-6B4B-448D-BBE2-A5A4DEEAFD80}" dt="2024-07-02T13:24:46.674" v="1929" actId="478"/>
          <ac:spMkLst>
            <pc:docMk/>
            <pc:sldMk cId="3703182466" sldId="2698"/>
            <ac:spMk id="7" creationId="{51E7C115-A95A-EF49-1464-D6C6895B3E04}"/>
          </ac:spMkLst>
        </pc:spChg>
        <pc:spChg chg="del mod">
          <ac:chgData name="Vito Lombardo" userId="ad1fc178-2c0e-450b-a608-2fb10d12d34c" providerId="ADAL" clId="{BBD46087-6B4B-448D-BBE2-A5A4DEEAFD80}" dt="2024-07-02T13:24:44.472" v="1927" actId="478"/>
          <ac:spMkLst>
            <pc:docMk/>
            <pc:sldMk cId="3703182466" sldId="2698"/>
            <ac:spMk id="8" creationId="{228C0959-C708-1638-B10F-ABA0DA94E59E}"/>
          </ac:spMkLst>
        </pc:spChg>
        <pc:spChg chg="add mod">
          <ac:chgData name="Vito Lombardo" userId="ad1fc178-2c0e-450b-a608-2fb10d12d34c" providerId="ADAL" clId="{BBD46087-6B4B-448D-BBE2-A5A4DEEAFD80}" dt="2024-07-02T13:24:44.717" v="1928"/>
          <ac:spMkLst>
            <pc:docMk/>
            <pc:sldMk cId="3703182466" sldId="2698"/>
            <ac:spMk id="9" creationId="{70D67A32-AB8E-0BE3-13B9-8179FA591FE6}"/>
          </ac:spMkLst>
        </pc:spChg>
        <pc:graphicFrameChg chg="del mod">
          <ac:chgData name="Vito Lombardo" userId="ad1fc178-2c0e-450b-a608-2fb10d12d34c" providerId="ADAL" clId="{BBD46087-6B4B-448D-BBE2-A5A4DEEAFD80}" dt="2024-07-02T13:24:38.765" v="1925" actId="478"/>
          <ac:graphicFrameMkLst>
            <pc:docMk/>
            <pc:sldMk cId="3703182466" sldId="2698"/>
            <ac:graphicFrameMk id="3" creationId="{45AC945F-0EDE-4964-8BCE-EA95095E96A2}"/>
          </ac:graphicFrameMkLst>
        </pc:graphicFrameChg>
        <pc:picChg chg="add mod">
          <ac:chgData name="Vito Lombardo" userId="ad1fc178-2c0e-450b-a608-2fb10d12d34c" providerId="ADAL" clId="{BBD46087-6B4B-448D-BBE2-A5A4DEEAFD80}" dt="2024-07-02T13:26:24.868" v="1933" actId="14100"/>
          <ac:picMkLst>
            <pc:docMk/>
            <pc:sldMk cId="3703182466" sldId="2698"/>
            <ac:picMk id="11" creationId="{37FD2464-943F-98FB-CA7D-90D25D03586B}"/>
          </ac:picMkLst>
        </pc:picChg>
      </pc:sldChg>
      <pc:sldChg chg="addSp delSp modSp mod">
        <pc:chgData name="Vito Lombardo" userId="ad1fc178-2c0e-450b-a608-2fb10d12d34c" providerId="ADAL" clId="{BBD46087-6B4B-448D-BBE2-A5A4DEEAFD80}" dt="2024-07-03T14:05:05.162" v="2919" actId="478"/>
        <pc:sldMkLst>
          <pc:docMk/>
          <pc:sldMk cId="2107024622" sldId="2699"/>
        </pc:sldMkLst>
        <pc:spChg chg="mod">
          <ac:chgData name="Vito Lombardo" userId="ad1fc178-2c0e-450b-a608-2fb10d12d34c" providerId="ADAL" clId="{BBD46087-6B4B-448D-BBE2-A5A4DEEAFD80}" dt="2024-07-03T14:04:48.036" v="2916" actId="120"/>
          <ac:spMkLst>
            <pc:docMk/>
            <pc:sldMk cId="2107024622" sldId="2699"/>
            <ac:spMk id="2" creationId="{1C1367BE-1D73-F80B-F164-12ED9600F499}"/>
          </ac:spMkLst>
        </pc:spChg>
        <pc:spChg chg="mod">
          <ac:chgData name="Vito Lombardo" userId="ad1fc178-2c0e-450b-a608-2fb10d12d34c" providerId="ADAL" clId="{BBD46087-6B4B-448D-BBE2-A5A4DEEAFD80}" dt="2024-07-02T19:07:23.975" v="2610" actId="20577"/>
          <ac:spMkLst>
            <pc:docMk/>
            <pc:sldMk cId="2107024622" sldId="2699"/>
            <ac:spMk id="8" creationId="{1EF0315E-1B59-AE97-9E38-628F8845897D}"/>
          </ac:spMkLst>
        </pc:spChg>
        <pc:spChg chg="mod">
          <ac:chgData name="Vito Lombardo" userId="ad1fc178-2c0e-450b-a608-2fb10d12d34c" providerId="ADAL" clId="{BBD46087-6B4B-448D-BBE2-A5A4DEEAFD80}" dt="2024-07-01T19:20:52.876" v="613" actId="1076"/>
          <ac:spMkLst>
            <pc:docMk/>
            <pc:sldMk cId="2107024622" sldId="2699"/>
            <ac:spMk id="11" creationId="{4C2B7DB0-4ECC-868F-E8F8-02E1DB8CAF01}"/>
          </ac:spMkLst>
        </pc:spChg>
        <pc:graphicFrameChg chg="add del mod modGraphic">
          <ac:chgData name="Vito Lombardo" userId="ad1fc178-2c0e-450b-a608-2fb10d12d34c" providerId="ADAL" clId="{BBD46087-6B4B-448D-BBE2-A5A4DEEAFD80}" dt="2024-07-03T14:05:05.162" v="2919" actId="478"/>
          <ac:graphicFrameMkLst>
            <pc:docMk/>
            <pc:sldMk cId="2107024622" sldId="2699"/>
            <ac:graphicFrameMk id="3" creationId="{E8ECCDFA-1630-F801-E946-60A8E14A0EAF}"/>
          </ac:graphicFrameMkLst>
        </pc:graphicFrameChg>
      </pc:sldChg>
      <pc:sldChg chg="addSp delSp modSp mod ord">
        <pc:chgData name="Vito Lombardo" userId="ad1fc178-2c0e-450b-a608-2fb10d12d34c" providerId="ADAL" clId="{BBD46087-6B4B-448D-BBE2-A5A4DEEAFD80}" dt="2024-07-02T14:01:29.299" v="2260" actId="1076"/>
        <pc:sldMkLst>
          <pc:docMk/>
          <pc:sldMk cId="471362687" sldId="2700"/>
        </pc:sldMkLst>
        <pc:spChg chg="mod">
          <ac:chgData name="Vito Lombardo" userId="ad1fc178-2c0e-450b-a608-2fb10d12d34c" providerId="ADAL" clId="{BBD46087-6B4B-448D-BBE2-A5A4DEEAFD80}" dt="2024-07-02T13:37:48.470" v="2193" actId="20577"/>
          <ac:spMkLst>
            <pc:docMk/>
            <pc:sldMk cId="471362687" sldId="2700"/>
            <ac:spMk id="2" creationId="{358A7803-F4CA-8BF1-D37F-F286A3EB6BC9}"/>
          </ac:spMkLst>
        </pc:spChg>
        <pc:spChg chg="mod">
          <ac:chgData name="Vito Lombardo" userId="ad1fc178-2c0e-450b-a608-2fb10d12d34c" providerId="ADAL" clId="{BBD46087-6B4B-448D-BBE2-A5A4DEEAFD80}" dt="2024-07-02T13:37:30.775" v="2176" actId="6549"/>
          <ac:spMkLst>
            <pc:docMk/>
            <pc:sldMk cId="471362687" sldId="2700"/>
            <ac:spMk id="3" creationId="{65D4C3BB-A777-644B-757F-BC4FE16EDC8C}"/>
          </ac:spMkLst>
        </pc:spChg>
        <pc:spChg chg="add mod">
          <ac:chgData name="Vito Lombardo" userId="ad1fc178-2c0e-450b-a608-2fb10d12d34c" providerId="ADAL" clId="{BBD46087-6B4B-448D-BBE2-A5A4DEEAFD80}" dt="2024-07-02T14:00:13.091" v="2257" actId="1076"/>
          <ac:spMkLst>
            <pc:docMk/>
            <pc:sldMk cId="471362687" sldId="2700"/>
            <ac:spMk id="6" creationId="{A6E7893E-3BA4-D65B-B8F0-C08AF86FBA06}"/>
          </ac:spMkLst>
        </pc:spChg>
        <pc:spChg chg="add del mod">
          <ac:chgData name="Vito Lombardo" userId="ad1fc178-2c0e-450b-a608-2fb10d12d34c" providerId="ADAL" clId="{BBD46087-6B4B-448D-BBE2-A5A4DEEAFD80}" dt="2024-07-02T13:01:24.153" v="1877" actId="21"/>
          <ac:spMkLst>
            <pc:docMk/>
            <pc:sldMk cId="471362687" sldId="2700"/>
            <ac:spMk id="7" creationId="{287EF21B-FAAF-D3AF-EA1C-E9DDA973CC18}"/>
          </ac:spMkLst>
        </pc:spChg>
        <pc:spChg chg="add mod">
          <ac:chgData name="Vito Lombardo" userId="ad1fc178-2c0e-450b-a608-2fb10d12d34c" providerId="ADAL" clId="{BBD46087-6B4B-448D-BBE2-A5A4DEEAFD80}" dt="2024-07-02T13:01:29.850" v="1878" actId="1076"/>
          <ac:spMkLst>
            <pc:docMk/>
            <pc:sldMk cId="471362687" sldId="2700"/>
            <ac:spMk id="8" creationId="{190A7E31-81BB-5E34-01A3-6153D7DA766D}"/>
          </ac:spMkLst>
        </pc:spChg>
        <pc:spChg chg="add del">
          <ac:chgData name="Vito Lombardo" userId="ad1fc178-2c0e-450b-a608-2fb10d12d34c" providerId="ADAL" clId="{BBD46087-6B4B-448D-BBE2-A5A4DEEAFD80}" dt="2024-07-01T17:28:14.701" v="57" actId="22"/>
          <ac:spMkLst>
            <pc:docMk/>
            <pc:sldMk cId="471362687" sldId="2700"/>
            <ac:spMk id="8" creationId="{BF1EA031-FECB-F1E8-F12A-B2E0CE30619F}"/>
          </ac:spMkLst>
        </pc:spChg>
        <pc:spChg chg="add mod">
          <ac:chgData name="Vito Lombardo" userId="ad1fc178-2c0e-450b-a608-2fb10d12d34c" providerId="ADAL" clId="{BBD46087-6B4B-448D-BBE2-A5A4DEEAFD80}" dt="2024-07-02T14:01:23.662" v="2258" actId="1076"/>
          <ac:spMkLst>
            <pc:docMk/>
            <pc:sldMk cId="471362687" sldId="2700"/>
            <ac:spMk id="9" creationId="{011C603D-7DB7-35C7-E90A-EAAFDE79069B}"/>
          </ac:spMkLst>
        </pc:spChg>
        <pc:spChg chg="add del mod">
          <ac:chgData name="Vito Lombardo" userId="ad1fc178-2c0e-450b-a608-2fb10d12d34c" providerId="ADAL" clId="{BBD46087-6B4B-448D-BBE2-A5A4DEEAFD80}" dt="2024-07-02T13:37:33.449" v="2178" actId="478"/>
          <ac:spMkLst>
            <pc:docMk/>
            <pc:sldMk cId="471362687" sldId="2700"/>
            <ac:spMk id="10" creationId="{35366239-D5B5-A11B-AEFA-8B089B47D4E1}"/>
          </ac:spMkLst>
        </pc:spChg>
        <pc:spChg chg="add mod">
          <ac:chgData name="Vito Lombardo" userId="ad1fc178-2c0e-450b-a608-2fb10d12d34c" providerId="ADAL" clId="{BBD46087-6B4B-448D-BBE2-A5A4DEEAFD80}" dt="2024-07-01T20:14:57.583" v="1459" actId="571"/>
          <ac:spMkLst>
            <pc:docMk/>
            <pc:sldMk cId="471362687" sldId="2700"/>
            <ac:spMk id="10" creationId="{5C054625-E5A5-E6A4-3548-DFF6E823ED05}"/>
          </ac:spMkLst>
        </pc:spChg>
        <pc:spChg chg="add mod">
          <ac:chgData name="Vito Lombardo" userId="ad1fc178-2c0e-450b-a608-2fb10d12d34c" providerId="ADAL" clId="{BBD46087-6B4B-448D-BBE2-A5A4DEEAFD80}" dt="2024-07-01T20:15:04.970" v="1469" actId="571"/>
          <ac:spMkLst>
            <pc:docMk/>
            <pc:sldMk cId="471362687" sldId="2700"/>
            <ac:spMk id="11" creationId="{5BFE8A4C-47CE-B1C2-53D4-B0BA6ED422F4}"/>
          </ac:spMkLst>
        </pc:spChg>
        <pc:spChg chg="add del">
          <ac:chgData name="Vito Lombardo" userId="ad1fc178-2c0e-450b-a608-2fb10d12d34c" providerId="ADAL" clId="{BBD46087-6B4B-448D-BBE2-A5A4DEEAFD80}" dt="2024-07-01T17:48:26.571" v="280" actId="22"/>
          <ac:spMkLst>
            <pc:docMk/>
            <pc:sldMk cId="471362687" sldId="2700"/>
            <ac:spMk id="11" creationId="{C4B84BA1-44C2-69B6-1325-076CFEEC1294}"/>
          </ac:spMkLst>
        </pc:spChg>
        <pc:spChg chg="add mod">
          <ac:chgData name="Vito Lombardo" userId="ad1fc178-2c0e-450b-a608-2fb10d12d34c" providerId="ADAL" clId="{BBD46087-6B4B-448D-BBE2-A5A4DEEAFD80}" dt="2024-07-02T14:01:26.196" v="2259" actId="1076"/>
          <ac:spMkLst>
            <pc:docMk/>
            <pc:sldMk cId="471362687" sldId="2700"/>
            <ac:spMk id="12" creationId="{1960093F-2182-AFE9-78E3-9433AEEBE723}"/>
          </ac:spMkLst>
        </pc:spChg>
        <pc:spChg chg="add del mod">
          <ac:chgData name="Vito Lombardo" userId="ad1fc178-2c0e-450b-a608-2fb10d12d34c" providerId="ADAL" clId="{BBD46087-6B4B-448D-BBE2-A5A4DEEAFD80}" dt="2024-07-01T20:15:08.809" v="1473"/>
          <ac:spMkLst>
            <pc:docMk/>
            <pc:sldMk cId="471362687" sldId="2700"/>
            <ac:spMk id="13" creationId="{166E9C52-C66B-EFFB-F442-4B2811DBD7D7}"/>
          </ac:spMkLst>
        </pc:spChg>
        <pc:spChg chg="add mod">
          <ac:chgData name="Vito Lombardo" userId="ad1fc178-2c0e-450b-a608-2fb10d12d34c" providerId="ADAL" clId="{BBD46087-6B4B-448D-BBE2-A5A4DEEAFD80}" dt="2024-07-02T14:01:29.299" v="2260" actId="1076"/>
          <ac:spMkLst>
            <pc:docMk/>
            <pc:sldMk cId="471362687" sldId="2700"/>
            <ac:spMk id="14" creationId="{B6BC9FA3-8C19-09EA-8304-79BF96278023}"/>
          </ac:spMkLst>
        </pc:spChg>
        <pc:spChg chg="add mod">
          <ac:chgData name="Vito Lombardo" userId="ad1fc178-2c0e-450b-a608-2fb10d12d34c" providerId="ADAL" clId="{BBD46087-6B4B-448D-BBE2-A5A4DEEAFD80}" dt="2024-07-02T13:37:37.203" v="2180" actId="1076"/>
          <ac:spMkLst>
            <pc:docMk/>
            <pc:sldMk cId="471362687" sldId="2700"/>
            <ac:spMk id="15" creationId="{F5325527-99F0-251C-88B7-5AE5AD675B93}"/>
          </ac:spMkLst>
        </pc:spChg>
        <pc:spChg chg="add del mod">
          <ac:chgData name="Vito Lombardo" userId="ad1fc178-2c0e-450b-a608-2fb10d12d34c" providerId="ADAL" clId="{BBD46087-6B4B-448D-BBE2-A5A4DEEAFD80}" dt="2024-07-01T20:16:26.986" v="1591" actId="478"/>
          <ac:spMkLst>
            <pc:docMk/>
            <pc:sldMk cId="471362687" sldId="2700"/>
            <ac:spMk id="16" creationId="{5A3DB624-6E45-CC11-90B8-4602D0BD06A9}"/>
          </ac:spMkLst>
        </pc:spChg>
        <pc:graphicFrameChg chg="add del mod">
          <ac:chgData name="Vito Lombardo" userId="ad1fc178-2c0e-450b-a608-2fb10d12d34c" providerId="ADAL" clId="{BBD46087-6B4B-448D-BBE2-A5A4DEEAFD80}" dt="2024-07-01T17:22:45.943" v="21"/>
          <ac:graphicFrameMkLst>
            <pc:docMk/>
            <pc:sldMk cId="471362687" sldId="2700"/>
            <ac:graphicFrameMk id="6" creationId="{C9BC7649-5C89-1B14-B1C3-5B6B89395D76}"/>
          </ac:graphicFrameMkLst>
        </pc:graphicFrameChg>
        <pc:graphicFrameChg chg="add del mod">
          <ac:chgData name="Vito Lombardo" userId="ad1fc178-2c0e-450b-a608-2fb10d12d34c" providerId="ADAL" clId="{BBD46087-6B4B-448D-BBE2-A5A4DEEAFD80}" dt="2024-07-01T17:32:57.352" v="84"/>
          <ac:graphicFrameMkLst>
            <pc:docMk/>
            <pc:sldMk cId="471362687" sldId="2700"/>
            <ac:graphicFrameMk id="9" creationId="{BAB63EDC-F9B7-37A7-BA03-CCB8FAB004BC}"/>
          </ac:graphicFrameMkLst>
        </pc:graphicFrameChg>
        <pc:picChg chg="add del mod">
          <ac:chgData name="Vito Lombardo" userId="ad1fc178-2c0e-450b-a608-2fb10d12d34c" providerId="ADAL" clId="{BBD46087-6B4B-448D-BBE2-A5A4DEEAFD80}" dt="2024-07-02T13:37:32.322" v="2177" actId="478"/>
          <ac:picMkLst>
            <pc:docMk/>
            <pc:sldMk cId="471362687" sldId="2700"/>
            <ac:picMk id="11" creationId="{019746DE-43F8-CF57-9701-2F6461993CF5}"/>
          </ac:picMkLst>
        </pc:picChg>
        <pc:picChg chg="add del mod">
          <ac:chgData name="Vito Lombardo" userId="ad1fc178-2c0e-450b-a608-2fb10d12d34c" providerId="ADAL" clId="{BBD46087-6B4B-448D-BBE2-A5A4DEEAFD80}" dt="2024-07-01T20:17:27.776" v="1602" actId="478"/>
          <ac:picMkLst>
            <pc:docMk/>
            <pc:sldMk cId="471362687" sldId="2700"/>
            <ac:picMk id="17" creationId="{4A6F8285-18E2-BE2D-9DCC-66F689F79C9F}"/>
          </ac:picMkLst>
        </pc:picChg>
        <pc:picChg chg="add mod">
          <ac:chgData name="Vito Lombardo" userId="ad1fc178-2c0e-450b-a608-2fb10d12d34c" providerId="ADAL" clId="{BBD46087-6B4B-448D-BBE2-A5A4DEEAFD80}" dt="2024-07-02T14:00:13.091" v="2257" actId="1076"/>
          <ac:picMkLst>
            <pc:docMk/>
            <pc:sldMk cId="471362687" sldId="2700"/>
            <ac:picMk id="18" creationId="{AD8950D7-CCE1-A2F1-4E48-10E034336FE2}"/>
          </ac:picMkLst>
        </pc:picChg>
        <pc:picChg chg="add mod">
          <ac:chgData name="Vito Lombardo" userId="ad1fc178-2c0e-450b-a608-2fb10d12d34c" providerId="ADAL" clId="{BBD46087-6B4B-448D-BBE2-A5A4DEEAFD80}" dt="2024-07-02T13:01:29.850" v="1878" actId="1076"/>
          <ac:picMkLst>
            <pc:docMk/>
            <pc:sldMk cId="471362687" sldId="2700"/>
            <ac:picMk id="19" creationId="{34D2FE35-A7E3-2C7D-23BF-775D6DDC3D5E}"/>
          </ac:picMkLst>
        </pc:picChg>
        <pc:picChg chg="add mod">
          <ac:chgData name="Vito Lombardo" userId="ad1fc178-2c0e-450b-a608-2fb10d12d34c" providerId="ADAL" clId="{BBD46087-6B4B-448D-BBE2-A5A4DEEAFD80}" dt="2024-07-02T14:01:23.662" v="2258" actId="1076"/>
          <ac:picMkLst>
            <pc:docMk/>
            <pc:sldMk cId="471362687" sldId="2700"/>
            <ac:picMk id="20" creationId="{3FDE8ECD-F796-A9FB-C1A7-ADA39D12CC88}"/>
          </ac:picMkLst>
        </pc:picChg>
        <pc:picChg chg="add mod">
          <ac:chgData name="Vito Lombardo" userId="ad1fc178-2c0e-450b-a608-2fb10d12d34c" providerId="ADAL" clId="{BBD46087-6B4B-448D-BBE2-A5A4DEEAFD80}" dt="2024-07-02T14:01:26.196" v="2259" actId="1076"/>
          <ac:picMkLst>
            <pc:docMk/>
            <pc:sldMk cId="471362687" sldId="2700"/>
            <ac:picMk id="21" creationId="{17DEC5BC-8AC1-58EA-622F-F4058CF2576D}"/>
          </ac:picMkLst>
        </pc:picChg>
        <pc:picChg chg="add mod">
          <ac:chgData name="Vito Lombardo" userId="ad1fc178-2c0e-450b-a608-2fb10d12d34c" providerId="ADAL" clId="{BBD46087-6B4B-448D-BBE2-A5A4DEEAFD80}" dt="2024-07-02T14:01:29.299" v="2260" actId="1076"/>
          <ac:picMkLst>
            <pc:docMk/>
            <pc:sldMk cId="471362687" sldId="2700"/>
            <ac:picMk id="22" creationId="{5A98A616-9EA7-2EB3-BA3A-D3588CE65601}"/>
          </ac:picMkLst>
        </pc:picChg>
        <pc:picChg chg="add mod">
          <ac:chgData name="Vito Lombardo" userId="ad1fc178-2c0e-450b-a608-2fb10d12d34c" providerId="ADAL" clId="{BBD46087-6B4B-448D-BBE2-A5A4DEEAFD80}" dt="2024-07-02T13:37:38.514" v="2181" actId="1076"/>
          <ac:picMkLst>
            <pc:docMk/>
            <pc:sldMk cId="471362687" sldId="2700"/>
            <ac:picMk id="23" creationId="{92B47645-DA84-BBD5-384A-FA60C08D37D9}"/>
          </ac:picMkLst>
        </pc:picChg>
        <pc:picChg chg="add del mod">
          <ac:chgData name="Vito Lombardo" userId="ad1fc178-2c0e-450b-a608-2fb10d12d34c" providerId="ADAL" clId="{BBD46087-6B4B-448D-BBE2-A5A4DEEAFD80}" dt="2024-07-02T13:01:24.153" v="1877" actId="21"/>
          <ac:picMkLst>
            <pc:docMk/>
            <pc:sldMk cId="471362687" sldId="2700"/>
            <ac:picMk id="2050" creationId="{361D3934-E81B-8C13-5380-C63CE4483665}"/>
          </ac:picMkLst>
        </pc:picChg>
      </pc:sldChg>
      <pc:sldChg chg="addSp delSp modSp del mod">
        <pc:chgData name="Vito Lombardo" userId="ad1fc178-2c0e-450b-a608-2fb10d12d34c" providerId="ADAL" clId="{BBD46087-6B4B-448D-BBE2-A5A4DEEAFD80}" dt="2024-07-02T13:28:59.966" v="1934" actId="2696"/>
        <pc:sldMkLst>
          <pc:docMk/>
          <pc:sldMk cId="2687218433" sldId="2712"/>
        </pc:sldMkLst>
        <pc:spChg chg="mod">
          <ac:chgData name="Vito Lombardo" userId="ad1fc178-2c0e-450b-a608-2fb10d12d34c" providerId="ADAL" clId="{BBD46087-6B4B-448D-BBE2-A5A4DEEAFD80}" dt="2024-07-02T13:05:36.226" v="1901" actId="20577"/>
          <ac:spMkLst>
            <pc:docMk/>
            <pc:sldMk cId="2687218433" sldId="2712"/>
            <ac:spMk id="2" creationId="{F62E8BCA-58C8-4C56-A7D5-6FA51E7E1138}"/>
          </ac:spMkLst>
        </pc:spChg>
        <pc:spChg chg="mod">
          <ac:chgData name="Vito Lombardo" userId="ad1fc178-2c0e-450b-a608-2fb10d12d34c" providerId="ADAL" clId="{BBD46087-6B4B-448D-BBE2-A5A4DEEAFD80}" dt="2024-07-02T13:24:42.132" v="1926" actId="1076"/>
          <ac:spMkLst>
            <pc:docMk/>
            <pc:sldMk cId="2687218433" sldId="2712"/>
            <ac:spMk id="7" creationId="{D67DAE8E-D49C-1C4D-EC64-473FEDB94DE9}"/>
          </ac:spMkLst>
        </pc:spChg>
        <pc:graphicFrameChg chg="del mod">
          <ac:chgData name="Vito Lombardo" userId="ad1fc178-2c0e-450b-a608-2fb10d12d34c" providerId="ADAL" clId="{BBD46087-6B4B-448D-BBE2-A5A4DEEAFD80}" dt="2024-07-02T13:21:49.353" v="1913" actId="478"/>
          <ac:graphicFrameMkLst>
            <pc:docMk/>
            <pc:sldMk cId="2687218433" sldId="2712"/>
            <ac:graphicFrameMk id="6" creationId="{96599CC3-8AB4-4D2D-9632-5A7B1179BFF2}"/>
          </ac:graphicFrameMkLst>
        </pc:graphicFrameChg>
        <pc:picChg chg="add del mod">
          <ac:chgData name="Vito Lombardo" userId="ad1fc178-2c0e-450b-a608-2fb10d12d34c" providerId="ADAL" clId="{BBD46087-6B4B-448D-BBE2-A5A4DEEAFD80}" dt="2024-07-02T13:23:43.538" v="1920" actId="478"/>
          <ac:picMkLst>
            <pc:docMk/>
            <pc:sldMk cId="2687218433" sldId="2712"/>
            <ac:picMk id="8" creationId="{F9E2376D-5B48-C8B4-51A6-25058F92B0AA}"/>
          </ac:picMkLst>
        </pc:picChg>
        <pc:picChg chg="add mod">
          <ac:chgData name="Vito Lombardo" userId="ad1fc178-2c0e-450b-a608-2fb10d12d34c" providerId="ADAL" clId="{BBD46087-6B4B-448D-BBE2-A5A4DEEAFD80}" dt="2024-07-02T13:24:16.957" v="1924" actId="1076"/>
          <ac:picMkLst>
            <pc:docMk/>
            <pc:sldMk cId="2687218433" sldId="2712"/>
            <ac:picMk id="10" creationId="{7F08753E-A330-2809-C08B-732663554B1E}"/>
          </ac:picMkLst>
        </pc:picChg>
      </pc:sldChg>
      <pc:sldChg chg="addSp delSp modSp add mod">
        <pc:chgData name="Vito Lombardo" userId="ad1fc178-2c0e-450b-a608-2fb10d12d34c" providerId="ADAL" clId="{BBD46087-6B4B-448D-BBE2-A5A4DEEAFD80}" dt="2024-07-03T13:57:04.146" v="2776" actId="1076"/>
        <pc:sldMkLst>
          <pc:docMk/>
          <pc:sldMk cId="3667099296" sldId="2712"/>
        </pc:sldMkLst>
        <pc:spChg chg="add del mod">
          <ac:chgData name="Vito Lombardo" userId="ad1fc178-2c0e-450b-a608-2fb10d12d34c" providerId="ADAL" clId="{BBD46087-6B4B-448D-BBE2-A5A4DEEAFD80}" dt="2024-07-03T13:56:46.420" v="2769" actId="478"/>
          <ac:spMkLst>
            <pc:docMk/>
            <pc:sldMk cId="3667099296" sldId="2712"/>
            <ac:spMk id="6" creationId="{671F80C3-2754-2103-C8B6-4551D246891C}"/>
          </ac:spMkLst>
        </pc:spChg>
        <pc:spChg chg="mod">
          <ac:chgData name="Vito Lombardo" userId="ad1fc178-2c0e-450b-a608-2fb10d12d34c" providerId="ADAL" clId="{BBD46087-6B4B-448D-BBE2-A5A4DEEAFD80}" dt="2024-07-02T22:15:39.171" v="2652"/>
          <ac:spMkLst>
            <pc:docMk/>
            <pc:sldMk cId="3667099296" sldId="2712"/>
            <ac:spMk id="7" creationId="{D67DAE8E-D49C-1C4D-EC64-473FEDB94DE9}"/>
          </ac:spMkLst>
        </pc:spChg>
        <pc:picChg chg="add del mod">
          <ac:chgData name="Vito Lombardo" userId="ad1fc178-2c0e-450b-a608-2fb10d12d34c" providerId="ADAL" clId="{BBD46087-6B4B-448D-BBE2-A5A4DEEAFD80}" dt="2024-07-03T13:56:41.930" v="2767" actId="478"/>
          <ac:picMkLst>
            <pc:docMk/>
            <pc:sldMk cId="3667099296" sldId="2712"/>
            <ac:picMk id="8" creationId="{38F9D58D-3537-B873-B29C-37F83BE6FCCA}"/>
          </ac:picMkLst>
        </pc:picChg>
        <pc:picChg chg="del">
          <ac:chgData name="Vito Lombardo" userId="ad1fc178-2c0e-450b-a608-2fb10d12d34c" providerId="ADAL" clId="{BBD46087-6B4B-448D-BBE2-A5A4DEEAFD80}" dt="2024-07-03T13:56:14.997" v="2761" actId="478"/>
          <ac:picMkLst>
            <pc:docMk/>
            <pc:sldMk cId="3667099296" sldId="2712"/>
            <ac:picMk id="10" creationId="{7F08753E-A330-2809-C08B-732663554B1E}"/>
          </ac:picMkLst>
        </pc:picChg>
        <pc:picChg chg="add del">
          <ac:chgData name="Vito Lombardo" userId="ad1fc178-2c0e-450b-a608-2fb10d12d34c" providerId="ADAL" clId="{BBD46087-6B4B-448D-BBE2-A5A4DEEAFD80}" dt="2024-07-03T13:56:55.851" v="2770" actId="478"/>
          <ac:picMkLst>
            <pc:docMk/>
            <pc:sldMk cId="3667099296" sldId="2712"/>
            <ac:picMk id="11" creationId="{648A33C3-9C6C-157A-F5E6-29BC4F5F5D82}"/>
          </ac:picMkLst>
        </pc:picChg>
        <pc:picChg chg="add del">
          <ac:chgData name="Vito Lombardo" userId="ad1fc178-2c0e-450b-a608-2fb10d12d34c" providerId="ADAL" clId="{BBD46087-6B4B-448D-BBE2-A5A4DEEAFD80}" dt="2024-07-03T13:56:56.807" v="2772" actId="22"/>
          <ac:picMkLst>
            <pc:docMk/>
            <pc:sldMk cId="3667099296" sldId="2712"/>
            <ac:picMk id="13" creationId="{50FA629C-B01C-A0DE-4C1F-D2685E5CB758}"/>
          </ac:picMkLst>
        </pc:picChg>
        <pc:picChg chg="add mod">
          <ac:chgData name="Vito Lombardo" userId="ad1fc178-2c0e-450b-a608-2fb10d12d34c" providerId="ADAL" clId="{BBD46087-6B4B-448D-BBE2-A5A4DEEAFD80}" dt="2024-07-03T13:57:04.146" v="2776" actId="1076"/>
          <ac:picMkLst>
            <pc:docMk/>
            <pc:sldMk cId="3667099296" sldId="2712"/>
            <ac:picMk id="15" creationId="{A04D675F-8B1A-546E-95EB-E4BADDE38E75}"/>
          </ac:picMkLst>
        </pc:picChg>
      </pc:sldChg>
      <pc:sldChg chg="addSp delSp modSp add mod">
        <pc:chgData name="Vito Lombardo" userId="ad1fc178-2c0e-450b-a608-2fb10d12d34c" providerId="ADAL" clId="{BBD46087-6B4B-448D-BBE2-A5A4DEEAFD80}" dt="2024-07-01T20:18:28.068" v="1623" actId="20577"/>
        <pc:sldMkLst>
          <pc:docMk/>
          <pc:sldMk cId="4119709437" sldId="2713"/>
        </pc:sldMkLst>
        <pc:spChg chg="mod">
          <ac:chgData name="Vito Lombardo" userId="ad1fc178-2c0e-450b-a608-2fb10d12d34c" providerId="ADAL" clId="{BBD46087-6B4B-448D-BBE2-A5A4DEEAFD80}" dt="2024-07-01T17:28:18.146" v="61" actId="20577"/>
          <ac:spMkLst>
            <pc:docMk/>
            <pc:sldMk cId="4119709437" sldId="2713"/>
            <ac:spMk id="2" creationId="{358A7803-F4CA-8BF1-D37F-F286A3EB6BC9}"/>
          </ac:spMkLst>
        </pc:spChg>
        <pc:spChg chg="mod">
          <ac:chgData name="Vito Lombardo" userId="ad1fc178-2c0e-450b-a608-2fb10d12d34c" providerId="ADAL" clId="{BBD46087-6B4B-448D-BBE2-A5A4DEEAFD80}" dt="2024-07-01T20:18:28.068" v="1623" actId="20577"/>
          <ac:spMkLst>
            <pc:docMk/>
            <pc:sldMk cId="4119709437" sldId="2713"/>
            <ac:spMk id="3" creationId="{65D4C3BB-A777-644B-757F-BC4FE16EDC8C}"/>
          </ac:spMkLst>
        </pc:spChg>
        <pc:spChg chg="add del mod">
          <ac:chgData name="Vito Lombardo" userId="ad1fc178-2c0e-450b-a608-2fb10d12d34c" providerId="ADAL" clId="{BBD46087-6B4B-448D-BBE2-A5A4DEEAFD80}" dt="2024-07-01T19:05:13.245" v="504"/>
          <ac:spMkLst>
            <pc:docMk/>
            <pc:sldMk cId="4119709437" sldId="2713"/>
            <ac:spMk id="7" creationId="{55E78D39-DE46-9F6C-FFD8-97E9C1E2A05D}"/>
          </ac:spMkLst>
        </pc:spChg>
        <pc:graphicFrameChg chg="add del mod">
          <ac:chgData name="Vito Lombardo" userId="ad1fc178-2c0e-450b-a608-2fb10d12d34c" providerId="ADAL" clId="{BBD46087-6B4B-448D-BBE2-A5A4DEEAFD80}" dt="2024-07-01T19:05:13.245" v="504"/>
          <ac:graphicFrameMkLst>
            <pc:docMk/>
            <pc:sldMk cId="4119709437" sldId="2713"/>
            <ac:graphicFrameMk id="6" creationId="{B25F638B-8FD5-7594-6BCF-5C57B74457F3}"/>
          </ac:graphicFrameMkLst>
        </pc:graphicFrameChg>
      </pc:sldChg>
      <pc:sldChg chg="addSp delSp modSp add mod">
        <pc:chgData name="Vito Lombardo" userId="ad1fc178-2c0e-450b-a608-2fb10d12d34c" providerId="ADAL" clId="{BBD46087-6B4B-448D-BBE2-A5A4DEEAFD80}" dt="2024-07-02T14:28:28.969" v="2604" actId="1076"/>
        <pc:sldMkLst>
          <pc:docMk/>
          <pc:sldMk cId="3036182987" sldId="2714"/>
        </pc:sldMkLst>
        <pc:spChg chg="mod">
          <ac:chgData name="Vito Lombardo" userId="ad1fc178-2c0e-450b-a608-2fb10d12d34c" providerId="ADAL" clId="{BBD46087-6B4B-448D-BBE2-A5A4DEEAFD80}" dt="2024-07-02T13:38:01.668" v="2226" actId="20577"/>
          <ac:spMkLst>
            <pc:docMk/>
            <pc:sldMk cId="3036182987" sldId="2714"/>
            <ac:spMk id="2" creationId="{358A7803-F4CA-8BF1-D37F-F286A3EB6BC9}"/>
          </ac:spMkLst>
        </pc:spChg>
        <pc:spChg chg="mod">
          <ac:chgData name="Vito Lombardo" userId="ad1fc178-2c0e-450b-a608-2fb10d12d34c" providerId="ADAL" clId="{BBD46087-6B4B-448D-BBE2-A5A4DEEAFD80}" dt="2024-07-02T14:05:49.098" v="2261" actId="6549"/>
          <ac:spMkLst>
            <pc:docMk/>
            <pc:sldMk cId="3036182987" sldId="2714"/>
            <ac:spMk id="3" creationId="{65D4C3BB-A777-644B-757F-BC4FE16EDC8C}"/>
          </ac:spMkLst>
        </pc:spChg>
        <pc:picChg chg="add del mod">
          <ac:chgData name="Vito Lombardo" userId="ad1fc178-2c0e-450b-a608-2fb10d12d34c" providerId="ADAL" clId="{BBD46087-6B4B-448D-BBE2-A5A4DEEAFD80}" dt="2024-07-01T20:18:43.776" v="1626" actId="478"/>
          <ac:picMkLst>
            <pc:docMk/>
            <pc:sldMk cId="3036182987" sldId="2714"/>
            <ac:picMk id="6" creationId="{43E98ED7-61FC-2938-350D-91D7BF195AB7}"/>
          </ac:picMkLst>
        </pc:picChg>
        <pc:picChg chg="add mod">
          <ac:chgData name="Vito Lombardo" userId="ad1fc178-2c0e-450b-a608-2fb10d12d34c" providerId="ADAL" clId="{BBD46087-6B4B-448D-BBE2-A5A4DEEAFD80}" dt="2024-07-02T14:28:23.110" v="2599" actId="1076"/>
          <ac:picMkLst>
            <pc:docMk/>
            <pc:sldMk cId="3036182987" sldId="2714"/>
            <ac:picMk id="6" creationId="{69B468F3-965E-B784-1A8A-D558730CF940}"/>
          </ac:picMkLst>
        </pc:picChg>
        <pc:picChg chg="add mod">
          <ac:chgData name="Vito Lombardo" userId="ad1fc178-2c0e-450b-a608-2fb10d12d34c" providerId="ADAL" clId="{BBD46087-6B4B-448D-BBE2-A5A4DEEAFD80}" dt="2024-07-02T14:28:26.464" v="2602" actId="1076"/>
          <ac:picMkLst>
            <pc:docMk/>
            <pc:sldMk cId="3036182987" sldId="2714"/>
            <ac:picMk id="7" creationId="{0DB8138C-CE30-FD68-64C7-E45B4EB0678C}"/>
          </ac:picMkLst>
        </pc:picChg>
        <pc:picChg chg="add mod">
          <ac:chgData name="Vito Lombardo" userId="ad1fc178-2c0e-450b-a608-2fb10d12d34c" providerId="ADAL" clId="{BBD46087-6B4B-448D-BBE2-A5A4DEEAFD80}" dt="2024-07-02T14:28:28.969" v="2604" actId="1076"/>
          <ac:picMkLst>
            <pc:docMk/>
            <pc:sldMk cId="3036182987" sldId="2714"/>
            <ac:picMk id="8" creationId="{3DF14D92-C226-D630-0EB8-132083DBF3D8}"/>
          </ac:picMkLst>
        </pc:picChg>
      </pc:sldChg>
      <pc:sldChg chg="addSp delSp modSp new mod ord">
        <pc:chgData name="Vito Lombardo" userId="ad1fc178-2c0e-450b-a608-2fb10d12d34c" providerId="ADAL" clId="{BBD46087-6B4B-448D-BBE2-A5A4DEEAFD80}" dt="2024-07-02T22:20:36.825" v="2757" actId="14100"/>
        <pc:sldMkLst>
          <pc:docMk/>
          <pc:sldMk cId="57303106" sldId="2715"/>
        </pc:sldMkLst>
        <pc:spChg chg="mod">
          <ac:chgData name="Vito Lombardo" userId="ad1fc178-2c0e-450b-a608-2fb10d12d34c" providerId="ADAL" clId="{BBD46087-6B4B-448D-BBE2-A5A4DEEAFD80}" dt="2024-07-02T22:19:55.164" v="2739" actId="20577"/>
          <ac:spMkLst>
            <pc:docMk/>
            <pc:sldMk cId="57303106" sldId="2715"/>
            <ac:spMk id="2" creationId="{78D391B4-ED51-BC09-1F31-10ACBE9BDE8F}"/>
          </ac:spMkLst>
        </pc:spChg>
        <pc:spChg chg="del">
          <ac:chgData name="Vito Lombardo" userId="ad1fc178-2c0e-450b-a608-2fb10d12d34c" providerId="ADAL" clId="{BBD46087-6B4B-448D-BBE2-A5A4DEEAFD80}" dt="2024-07-02T22:19:57.878" v="2740" actId="478"/>
          <ac:spMkLst>
            <pc:docMk/>
            <pc:sldMk cId="57303106" sldId="2715"/>
            <ac:spMk id="3" creationId="{AC931F9B-76D6-BCB2-9EF2-4DCA2F44BA57}"/>
          </ac:spMkLst>
        </pc:spChg>
        <pc:spChg chg="add mod">
          <ac:chgData name="Vito Lombardo" userId="ad1fc178-2c0e-450b-a608-2fb10d12d34c" providerId="ADAL" clId="{BBD46087-6B4B-448D-BBE2-A5A4DEEAFD80}" dt="2024-07-02T22:20:36.825" v="2757" actId="14100"/>
          <ac:spMkLst>
            <pc:docMk/>
            <pc:sldMk cId="57303106" sldId="2715"/>
            <ac:spMk id="6" creationId="{165DEB87-B82F-103C-93C5-8F310656C937}"/>
          </ac:spMkLst>
        </pc:spChg>
        <pc:spChg chg="mod">
          <ac:chgData name="Vito Lombardo" userId="ad1fc178-2c0e-450b-a608-2fb10d12d34c" providerId="ADAL" clId="{BBD46087-6B4B-448D-BBE2-A5A4DEEAFD80}" dt="2024-07-02T22:19:58.130" v="2741"/>
          <ac:spMkLst>
            <pc:docMk/>
            <pc:sldMk cId="57303106" sldId="2715"/>
            <ac:spMk id="8" creationId="{8F047046-48D8-0DED-8CCD-999AE044F144}"/>
          </ac:spMkLst>
        </pc:spChg>
        <pc:spChg chg="mod">
          <ac:chgData name="Vito Lombardo" userId="ad1fc178-2c0e-450b-a608-2fb10d12d34c" providerId="ADAL" clId="{BBD46087-6B4B-448D-BBE2-A5A4DEEAFD80}" dt="2024-07-02T22:19:58.130" v="2741"/>
          <ac:spMkLst>
            <pc:docMk/>
            <pc:sldMk cId="57303106" sldId="2715"/>
            <ac:spMk id="9" creationId="{341C2849-F587-A5E8-E7E6-F559F4748AAB}"/>
          </ac:spMkLst>
        </pc:spChg>
        <pc:spChg chg="mod">
          <ac:chgData name="Vito Lombardo" userId="ad1fc178-2c0e-450b-a608-2fb10d12d34c" providerId="ADAL" clId="{BBD46087-6B4B-448D-BBE2-A5A4DEEAFD80}" dt="2024-07-02T22:19:58.130" v="2741"/>
          <ac:spMkLst>
            <pc:docMk/>
            <pc:sldMk cId="57303106" sldId="2715"/>
            <ac:spMk id="10" creationId="{E6E3144D-41C1-3835-3904-4FD2704AC760}"/>
          </ac:spMkLst>
        </pc:spChg>
        <pc:spChg chg="mod">
          <ac:chgData name="Vito Lombardo" userId="ad1fc178-2c0e-450b-a608-2fb10d12d34c" providerId="ADAL" clId="{BBD46087-6B4B-448D-BBE2-A5A4DEEAFD80}" dt="2024-07-02T22:19:58.130" v="2741"/>
          <ac:spMkLst>
            <pc:docMk/>
            <pc:sldMk cId="57303106" sldId="2715"/>
            <ac:spMk id="11" creationId="{D0FFDA58-2C72-719C-5644-7D38B818CD87}"/>
          </ac:spMkLst>
        </pc:spChg>
        <pc:spChg chg="mod">
          <ac:chgData name="Vito Lombardo" userId="ad1fc178-2c0e-450b-a608-2fb10d12d34c" providerId="ADAL" clId="{BBD46087-6B4B-448D-BBE2-A5A4DEEAFD80}" dt="2024-07-02T22:19:58.130" v="2741"/>
          <ac:spMkLst>
            <pc:docMk/>
            <pc:sldMk cId="57303106" sldId="2715"/>
            <ac:spMk id="14" creationId="{6E4EF80E-239C-2D2C-BB3C-EA0A5C2F6E8F}"/>
          </ac:spMkLst>
        </pc:spChg>
        <pc:spChg chg="mod">
          <ac:chgData name="Vito Lombardo" userId="ad1fc178-2c0e-450b-a608-2fb10d12d34c" providerId="ADAL" clId="{BBD46087-6B4B-448D-BBE2-A5A4DEEAFD80}" dt="2024-07-02T22:19:58.130" v="2741"/>
          <ac:spMkLst>
            <pc:docMk/>
            <pc:sldMk cId="57303106" sldId="2715"/>
            <ac:spMk id="18" creationId="{49EC0595-DCF3-B1DE-10E5-5369A994E498}"/>
          </ac:spMkLst>
        </pc:spChg>
        <pc:spChg chg="mod">
          <ac:chgData name="Vito Lombardo" userId="ad1fc178-2c0e-450b-a608-2fb10d12d34c" providerId="ADAL" clId="{BBD46087-6B4B-448D-BBE2-A5A4DEEAFD80}" dt="2024-07-02T22:19:58.130" v="2741"/>
          <ac:spMkLst>
            <pc:docMk/>
            <pc:sldMk cId="57303106" sldId="2715"/>
            <ac:spMk id="19" creationId="{3F7E78DA-6562-FCB1-2CEB-CA55183E0824}"/>
          </ac:spMkLst>
        </pc:spChg>
        <pc:spChg chg="mod">
          <ac:chgData name="Vito Lombardo" userId="ad1fc178-2c0e-450b-a608-2fb10d12d34c" providerId="ADAL" clId="{BBD46087-6B4B-448D-BBE2-A5A4DEEAFD80}" dt="2024-07-02T22:19:58.130" v="2741"/>
          <ac:spMkLst>
            <pc:docMk/>
            <pc:sldMk cId="57303106" sldId="2715"/>
            <ac:spMk id="20" creationId="{53F9277F-F0A9-A380-8E7E-2A2AFB214183}"/>
          </ac:spMkLst>
        </pc:spChg>
        <pc:spChg chg="mod">
          <ac:chgData name="Vito Lombardo" userId="ad1fc178-2c0e-450b-a608-2fb10d12d34c" providerId="ADAL" clId="{BBD46087-6B4B-448D-BBE2-A5A4DEEAFD80}" dt="2024-07-02T22:19:58.130" v="2741"/>
          <ac:spMkLst>
            <pc:docMk/>
            <pc:sldMk cId="57303106" sldId="2715"/>
            <ac:spMk id="22" creationId="{A1CD0CBE-B5A2-8A30-AF60-6893AA002DE9}"/>
          </ac:spMkLst>
        </pc:spChg>
        <pc:spChg chg="mod">
          <ac:chgData name="Vito Lombardo" userId="ad1fc178-2c0e-450b-a608-2fb10d12d34c" providerId="ADAL" clId="{BBD46087-6B4B-448D-BBE2-A5A4DEEAFD80}" dt="2024-07-02T22:19:58.130" v="2741"/>
          <ac:spMkLst>
            <pc:docMk/>
            <pc:sldMk cId="57303106" sldId="2715"/>
            <ac:spMk id="23" creationId="{89D2A623-9697-C09B-BA91-A20289B858DA}"/>
          </ac:spMkLst>
        </pc:spChg>
        <pc:spChg chg="mod">
          <ac:chgData name="Vito Lombardo" userId="ad1fc178-2c0e-450b-a608-2fb10d12d34c" providerId="ADAL" clId="{BBD46087-6B4B-448D-BBE2-A5A4DEEAFD80}" dt="2024-07-02T22:19:58.130" v="2741"/>
          <ac:spMkLst>
            <pc:docMk/>
            <pc:sldMk cId="57303106" sldId="2715"/>
            <ac:spMk id="24" creationId="{ECC23DFA-9171-3C25-F8AC-BF7E98F44653}"/>
          </ac:spMkLst>
        </pc:spChg>
        <pc:spChg chg="mod">
          <ac:chgData name="Vito Lombardo" userId="ad1fc178-2c0e-450b-a608-2fb10d12d34c" providerId="ADAL" clId="{BBD46087-6B4B-448D-BBE2-A5A4DEEAFD80}" dt="2024-07-02T22:19:58.130" v="2741"/>
          <ac:spMkLst>
            <pc:docMk/>
            <pc:sldMk cId="57303106" sldId="2715"/>
            <ac:spMk id="25" creationId="{AF00A1D9-F22A-6354-B0C7-4389E1650E86}"/>
          </ac:spMkLst>
        </pc:spChg>
        <pc:spChg chg="mod">
          <ac:chgData name="Vito Lombardo" userId="ad1fc178-2c0e-450b-a608-2fb10d12d34c" providerId="ADAL" clId="{BBD46087-6B4B-448D-BBE2-A5A4DEEAFD80}" dt="2024-07-02T22:19:58.130" v="2741"/>
          <ac:spMkLst>
            <pc:docMk/>
            <pc:sldMk cId="57303106" sldId="2715"/>
            <ac:spMk id="28" creationId="{7FF116D2-02E2-0FCE-994F-7B6B206C61AA}"/>
          </ac:spMkLst>
        </pc:spChg>
        <pc:spChg chg="mod">
          <ac:chgData name="Vito Lombardo" userId="ad1fc178-2c0e-450b-a608-2fb10d12d34c" providerId="ADAL" clId="{BBD46087-6B4B-448D-BBE2-A5A4DEEAFD80}" dt="2024-07-02T22:19:58.130" v="2741"/>
          <ac:spMkLst>
            <pc:docMk/>
            <pc:sldMk cId="57303106" sldId="2715"/>
            <ac:spMk id="33" creationId="{6838FB4C-527B-22A7-1F84-C4D0F103A620}"/>
          </ac:spMkLst>
        </pc:spChg>
        <pc:spChg chg="mod">
          <ac:chgData name="Vito Lombardo" userId="ad1fc178-2c0e-450b-a608-2fb10d12d34c" providerId="ADAL" clId="{BBD46087-6B4B-448D-BBE2-A5A4DEEAFD80}" dt="2024-07-02T22:19:58.130" v="2741"/>
          <ac:spMkLst>
            <pc:docMk/>
            <pc:sldMk cId="57303106" sldId="2715"/>
            <ac:spMk id="34" creationId="{BF7B36CB-B1AF-7D11-FAA2-251BF567B111}"/>
          </ac:spMkLst>
        </pc:spChg>
        <pc:spChg chg="mod">
          <ac:chgData name="Vito Lombardo" userId="ad1fc178-2c0e-450b-a608-2fb10d12d34c" providerId="ADAL" clId="{BBD46087-6B4B-448D-BBE2-A5A4DEEAFD80}" dt="2024-07-02T22:19:58.130" v="2741"/>
          <ac:spMkLst>
            <pc:docMk/>
            <pc:sldMk cId="57303106" sldId="2715"/>
            <ac:spMk id="35" creationId="{6451BE1F-F42B-F722-899A-56E0F68ABBF3}"/>
          </ac:spMkLst>
        </pc:spChg>
        <pc:spChg chg="mod">
          <ac:chgData name="Vito Lombardo" userId="ad1fc178-2c0e-450b-a608-2fb10d12d34c" providerId="ADAL" clId="{BBD46087-6B4B-448D-BBE2-A5A4DEEAFD80}" dt="2024-07-02T22:19:58.130" v="2741"/>
          <ac:spMkLst>
            <pc:docMk/>
            <pc:sldMk cId="57303106" sldId="2715"/>
            <ac:spMk id="36" creationId="{7DCC98F2-67A1-D48D-C382-5A6F528DAB9E}"/>
          </ac:spMkLst>
        </pc:spChg>
        <pc:spChg chg="mod">
          <ac:chgData name="Vito Lombardo" userId="ad1fc178-2c0e-450b-a608-2fb10d12d34c" providerId="ADAL" clId="{BBD46087-6B4B-448D-BBE2-A5A4DEEAFD80}" dt="2024-07-02T22:19:58.130" v="2741"/>
          <ac:spMkLst>
            <pc:docMk/>
            <pc:sldMk cId="57303106" sldId="2715"/>
            <ac:spMk id="38" creationId="{73F043A7-5CC2-8253-BC8F-25644CE6B0E9}"/>
          </ac:spMkLst>
        </pc:spChg>
        <pc:spChg chg="mod">
          <ac:chgData name="Vito Lombardo" userId="ad1fc178-2c0e-450b-a608-2fb10d12d34c" providerId="ADAL" clId="{BBD46087-6B4B-448D-BBE2-A5A4DEEAFD80}" dt="2024-07-02T22:19:58.130" v="2741"/>
          <ac:spMkLst>
            <pc:docMk/>
            <pc:sldMk cId="57303106" sldId="2715"/>
            <ac:spMk id="39" creationId="{4917474B-360E-34F6-3C8E-CCB239E635A0}"/>
          </ac:spMkLst>
        </pc:spChg>
        <pc:spChg chg="mod">
          <ac:chgData name="Vito Lombardo" userId="ad1fc178-2c0e-450b-a608-2fb10d12d34c" providerId="ADAL" clId="{BBD46087-6B4B-448D-BBE2-A5A4DEEAFD80}" dt="2024-07-02T22:19:58.130" v="2741"/>
          <ac:spMkLst>
            <pc:docMk/>
            <pc:sldMk cId="57303106" sldId="2715"/>
            <ac:spMk id="42" creationId="{211C42EF-C4D7-F8DF-98B9-DC0142861792}"/>
          </ac:spMkLst>
        </pc:spChg>
        <pc:spChg chg="mod">
          <ac:chgData name="Vito Lombardo" userId="ad1fc178-2c0e-450b-a608-2fb10d12d34c" providerId="ADAL" clId="{BBD46087-6B4B-448D-BBE2-A5A4DEEAFD80}" dt="2024-07-02T22:19:58.130" v="2741"/>
          <ac:spMkLst>
            <pc:docMk/>
            <pc:sldMk cId="57303106" sldId="2715"/>
            <ac:spMk id="47" creationId="{B25760D7-8FAB-8DA9-EF07-9AD27AB6A545}"/>
          </ac:spMkLst>
        </pc:spChg>
        <pc:spChg chg="mod">
          <ac:chgData name="Vito Lombardo" userId="ad1fc178-2c0e-450b-a608-2fb10d12d34c" providerId="ADAL" clId="{BBD46087-6B4B-448D-BBE2-A5A4DEEAFD80}" dt="2024-07-02T22:19:58.130" v="2741"/>
          <ac:spMkLst>
            <pc:docMk/>
            <pc:sldMk cId="57303106" sldId="2715"/>
            <ac:spMk id="48" creationId="{5FF92E0D-1DD5-B968-8A12-628393517544}"/>
          </ac:spMkLst>
        </pc:spChg>
        <pc:spChg chg="mod">
          <ac:chgData name="Vito Lombardo" userId="ad1fc178-2c0e-450b-a608-2fb10d12d34c" providerId="ADAL" clId="{BBD46087-6B4B-448D-BBE2-A5A4DEEAFD80}" dt="2024-07-02T22:19:58.130" v="2741"/>
          <ac:spMkLst>
            <pc:docMk/>
            <pc:sldMk cId="57303106" sldId="2715"/>
            <ac:spMk id="49" creationId="{E3FC775E-2B6A-D961-8B7A-6F2180893F12}"/>
          </ac:spMkLst>
        </pc:spChg>
        <pc:spChg chg="mod">
          <ac:chgData name="Vito Lombardo" userId="ad1fc178-2c0e-450b-a608-2fb10d12d34c" providerId="ADAL" clId="{BBD46087-6B4B-448D-BBE2-A5A4DEEAFD80}" dt="2024-07-02T22:19:58.130" v="2741"/>
          <ac:spMkLst>
            <pc:docMk/>
            <pc:sldMk cId="57303106" sldId="2715"/>
            <ac:spMk id="50" creationId="{27B254ED-27D9-8670-A345-7557C7618D69}"/>
          </ac:spMkLst>
        </pc:spChg>
        <pc:spChg chg="mod">
          <ac:chgData name="Vito Lombardo" userId="ad1fc178-2c0e-450b-a608-2fb10d12d34c" providerId="ADAL" clId="{BBD46087-6B4B-448D-BBE2-A5A4DEEAFD80}" dt="2024-07-02T22:19:58.130" v="2741"/>
          <ac:spMkLst>
            <pc:docMk/>
            <pc:sldMk cId="57303106" sldId="2715"/>
            <ac:spMk id="51" creationId="{2AC1BC42-CFE0-90EF-707D-D5E428F02619}"/>
          </ac:spMkLst>
        </pc:spChg>
        <pc:spChg chg="mod">
          <ac:chgData name="Vito Lombardo" userId="ad1fc178-2c0e-450b-a608-2fb10d12d34c" providerId="ADAL" clId="{BBD46087-6B4B-448D-BBE2-A5A4DEEAFD80}" dt="2024-07-02T22:19:58.130" v="2741"/>
          <ac:spMkLst>
            <pc:docMk/>
            <pc:sldMk cId="57303106" sldId="2715"/>
            <ac:spMk id="52" creationId="{8DDEA46C-3E98-C123-5DFC-17E372AEFF4F}"/>
          </ac:spMkLst>
        </pc:spChg>
        <pc:grpChg chg="add mod">
          <ac:chgData name="Vito Lombardo" userId="ad1fc178-2c0e-450b-a608-2fb10d12d34c" providerId="ADAL" clId="{BBD46087-6B4B-448D-BBE2-A5A4DEEAFD80}" dt="2024-07-02T22:20:29.085" v="2753" actId="1076"/>
          <ac:grpSpMkLst>
            <pc:docMk/>
            <pc:sldMk cId="57303106" sldId="2715"/>
            <ac:grpSpMk id="7" creationId="{E83A03EA-6D22-E07B-E829-3A0208FEB97E}"/>
          </ac:grpSpMkLst>
        </pc:grpChg>
        <pc:grpChg chg="add mod">
          <ac:chgData name="Vito Lombardo" userId="ad1fc178-2c0e-450b-a608-2fb10d12d34c" providerId="ADAL" clId="{BBD46087-6B4B-448D-BBE2-A5A4DEEAFD80}" dt="2024-07-02T22:20:29.085" v="2753" actId="1076"/>
          <ac:grpSpMkLst>
            <pc:docMk/>
            <pc:sldMk cId="57303106" sldId="2715"/>
            <ac:grpSpMk id="21" creationId="{3EF55B49-2C2A-5770-BEBA-2948FFD101A5}"/>
          </ac:grpSpMkLst>
        </pc:grpChg>
        <pc:grpChg chg="add mod">
          <ac:chgData name="Vito Lombardo" userId="ad1fc178-2c0e-450b-a608-2fb10d12d34c" providerId="ADAL" clId="{BBD46087-6B4B-448D-BBE2-A5A4DEEAFD80}" dt="2024-07-02T22:20:29.085" v="2753" actId="1076"/>
          <ac:grpSpMkLst>
            <pc:docMk/>
            <pc:sldMk cId="57303106" sldId="2715"/>
            <ac:grpSpMk id="37" creationId="{26ECEE7E-6D94-68E7-F583-E28B3ED56715}"/>
          </ac:grpSpMkLst>
        </pc:grpChg>
        <pc:cxnChg chg="mod">
          <ac:chgData name="Vito Lombardo" userId="ad1fc178-2c0e-450b-a608-2fb10d12d34c" providerId="ADAL" clId="{BBD46087-6B4B-448D-BBE2-A5A4DEEAFD80}" dt="2024-07-02T22:19:58.130" v="2741"/>
          <ac:cxnSpMkLst>
            <pc:docMk/>
            <pc:sldMk cId="57303106" sldId="2715"/>
            <ac:cxnSpMk id="12" creationId="{1D154891-6730-47D4-624B-65704AA7E858}"/>
          </ac:cxnSpMkLst>
        </pc:cxnChg>
        <pc:cxnChg chg="mod">
          <ac:chgData name="Vito Lombardo" userId="ad1fc178-2c0e-450b-a608-2fb10d12d34c" providerId="ADAL" clId="{BBD46087-6B4B-448D-BBE2-A5A4DEEAFD80}" dt="2024-07-02T22:19:58.130" v="2741"/>
          <ac:cxnSpMkLst>
            <pc:docMk/>
            <pc:sldMk cId="57303106" sldId="2715"/>
            <ac:cxnSpMk id="13" creationId="{FDD54AE9-1C6D-3CC4-BFD7-E6FC2C4B381E}"/>
          </ac:cxnSpMkLst>
        </pc:cxnChg>
        <pc:cxnChg chg="mod">
          <ac:chgData name="Vito Lombardo" userId="ad1fc178-2c0e-450b-a608-2fb10d12d34c" providerId="ADAL" clId="{BBD46087-6B4B-448D-BBE2-A5A4DEEAFD80}" dt="2024-07-02T22:19:58.130" v="2741"/>
          <ac:cxnSpMkLst>
            <pc:docMk/>
            <pc:sldMk cId="57303106" sldId="2715"/>
            <ac:cxnSpMk id="15" creationId="{D5750676-1FF5-F28C-5C94-E2732A0FD9EE}"/>
          </ac:cxnSpMkLst>
        </pc:cxnChg>
        <pc:cxnChg chg="mod">
          <ac:chgData name="Vito Lombardo" userId="ad1fc178-2c0e-450b-a608-2fb10d12d34c" providerId="ADAL" clId="{BBD46087-6B4B-448D-BBE2-A5A4DEEAFD80}" dt="2024-07-02T22:19:58.130" v="2741"/>
          <ac:cxnSpMkLst>
            <pc:docMk/>
            <pc:sldMk cId="57303106" sldId="2715"/>
            <ac:cxnSpMk id="16" creationId="{BD5FF300-B583-D62C-25A8-4FCA70C5E19F}"/>
          </ac:cxnSpMkLst>
        </pc:cxnChg>
        <pc:cxnChg chg="mod">
          <ac:chgData name="Vito Lombardo" userId="ad1fc178-2c0e-450b-a608-2fb10d12d34c" providerId="ADAL" clId="{BBD46087-6B4B-448D-BBE2-A5A4DEEAFD80}" dt="2024-07-02T22:19:58.130" v="2741"/>
          <ac:cxnSpMkLst>
            <pc:docMk/>
            <pc:sldMk cId="57303106" sldId="2715"/>
            <ac:cxnSpMk id="17" creationId="{A7CE58D1-E1E1-C651-B88A-16F1F1687D8A}"/>
          </ac:cxnSpMkLst>
        </pc:cxnChg>
        <pc:cxnChg chg="mod">
          <ac:chgData name="Vito Lombardo" userId="ad1fc178-2c0e-450b-a608-2fb10d12d34c" providerId="ADAL" clId="{BBD46087-6B4B-448D-BBE2-A5A4DEEAFD80}" dt="2024-07-02T22:19:58.130" v="2741"/>
          <ac:cxnSpMkLst>
            <pc:docMk/>
            <pc:sldMk cId="57303106" sldId="2715"/>
            <ac:cxnSpMk id="26" creationId="{56CDF927-5EF1-A435-0733-984CDCB8260C}"/>
          </ac:cxnSpMkLst>
        </pc:cxnChg>
        <pc:cxnChg chg="mod">
          <ac:chgData name="Vito Lombardo" userId="ad1fc178-2c0e-450b-a608-2fb10d12d34c" providerId="ADAL" clId="{BBD46087-6B4B-448D-BBE2-A5A4DEEAFD80}" dt="2024-07-02T22:19:58.130" v="2741"/>
          <ac:cxnSpMkLst>
            <pc:docMk/>
            <pc:sldMk cId="57303106" sldId="2715"/>
            <ac:cxnSpMk id="27" creationId="{5CF17B6E-33EB-4242-0FF8-2C0BC1FA965F}"/>
          </ac:cxnSpMkLst>
        </pc:cxnChg>
        <pc:cxnChg chg="mod">
          <ac:chgData name="Vito Lombardo" userId="ad1fc178-2c0e-450b-a608-2fb10d12d34c" providerId="ADAL" clId="{BBD46087-6B4B-448D-BBE2-A5A4DEEAFD80}" dt="2024-07-02T22:19:58.130" v="2741"/>
          <ac:cxnSpMkLst>
            <pc:docMk/>
            <pc:sldMk cId="57303106" sldId="2715"/>
            <ac:cxnSpMk id="29" creationId="{2DB6278F-42F7-4B7D-FAB8-8037672BFCE1}"/>
          </ac:cxnSpMkLst>
        </pc:cxnChg>
        <pc:cxnChg chg="mod">
          <ac:chgData name="Vito Lombardo" userId="ad1fc178-2c0e-450b-a608-2fb10d12d34c" providerId="ADAL" clId="{BBD46087-6B4B-448D-BBE2-A5A4DEEAFD80}" dt="2024-07-02T22:19:58.130" v="2741"/>
          <ac:cxnSpMkLst>
            <pc:docMk/>
            <pc:sldMk cId="57303106" sldId="2715"/>
            <ac:cxnSpMk id="30" creationId="{0792AEBF-7E95-0451-B94C-E2CB604B59C5}"/>
          </ac:cxnSpMkLst>
        </pc:cxnChg>
        <pc:cxnChg chg="mod">
          <ac:chgData name="Vito Lombardo" userId="ad1fc178-2c0e-450b-a608-2fb10d12d34c" providerId="ADAL" clId="{BBD46087-6B4B-448D-BBE2-A5A4DEEAFD80}" dt="2024-07-02T22:19:58.130" v="2741"/>
          <ac:cxnSpMkLst>
            <pc:docMk/>
            <pc:sldMk cId="57303106" sldId="2715"/>
            <ac:cxnSpMk id="31" creationId="{03871CCD-2B40-3282-59B8-F3FDADA5257C}"/>
          </ac:cxnSpMkLst>
        </pc:cxnChg>
        <pc:cxnChg chg="mod">
          <ac:chgData name="Vito Lombardo" userId="ad1fc178-2c0e-450b-a608-2fb10d12d34c" providerId="ADAL" clId="{BBD46087-6B4B-448D-BBE2-A5A4DEEAFD80}" dt="2024-07-02T22:19:58.130" v="2741"/>
          <ac:cxnSpMkLst>
            <pc:docMk/>
            <pc:sldMk cId="57303106" sldId="2715"/>
            <ac:cxnSpMk id="32" creationId="{809714F7-7EE9-506B-368E-FCC724F9C246}"/>
          </ac:cxnSpMkLst>
        </pc:cxnChg>
        <pc:cxnChg chg="mod">
          <ac:chgData name="Vito Lombardo" userId="ad1fc178-2c0e-450b-a608-2fb10d12d34c" providerId="ADAL" clId="{BBD46087-6B4B-448D-BBE2-A5A4DEEAFD80}" dt="2024-07-02T22:19:58.130" v="2741"/>
          <ac:cxnSpMkLst>
            <pc:docMk/>
            <pc:sldMk cId="57303106" sldId="2715"/>
            <ac:cxnSpMk id="40" creationId="{EB7783E3-5BC8-1C5A-018E-5473BDD43BF5}"/>
          </ac:cxnSpMkLst>
        </pc:cxnChg>
        <pc:cxnChg chg="mod">
          <ac:chgData name="Vito Lombardo" userId="ad1fc178-2c0e-450b-a608-2fb10d12d34c" providerId="ADAL" clId="{BBD46087-6B4B-448D-BBE2-A5A4DEEAFD80}" dt="2024-07-02T22:19:58.130" v="2741"/>
          <ac:cxnSpMkLst>
            <pc:docMk/>
            <pc:sldMk cId="57303106" sldId="2715"/>
            <ac:cxnSpMk id="41" creationId="{0F07960A-652A-2A88-C03A-9830082546AA}"/>
          </ac:cxnSpMkLst>
        </pc:cxnChg>
        <pc:cxnChg chg="mod">
          <ac:chgData name="Vito Lombardo" userId="ad1fc178-2c0e-450b-a608-2fb10d12d34c" providerId="ADAL" clId="{BBD46087-6B4B-448D-BBE2-A5A4DEEAFD80}" dt="2024-07-02T22:19:58.130" v="2741"/>
          <ac:cxnSpMkLst>
            <pc:docMk/>
            <pc:sldMk cId="57303106" sldId="2715"/>
            <ac:cxnSpMk id="43" creationId="{A39BCC0C-1004-FF59-7FFD-F632C55A6FEB}"/>
          </ac:cxnSpMkLst>
        </pc:cxnChg>
        <pc:cxnChg chg="mod">
          <ac:chgData name="Vito Lombardo" userId="ad1fc178-2c0e-450b-a608-2fb10d12d34c" providerId="ADAL" clId="{BBD46087-6B4B-448D-BBE2-A5A4DEEAFD80}" dt="2024-07-02T22:19:58.130" v="2741"/>
          <ac:cxnSpMkLst>
            <pc:docMk/>
            <pc:sldMk cId="57303106" sldId="2715"/>
            <ac:cxnSpMk id="44" creationId="{B010E881-1D7F-5307-67FC-4AFF527DCC06}"/>
          </ac:cxnSpMkLst>
        </pc:cxnChg>
        <pc:cxnChg chg="mod">
          <ac:chgData name="Vito Lombardo" userId="ad1fc178-2c0e-450b-a608-2fb10d12d34c" providerId="ADAL" clId="{BBD46087-6B4B-448D-BBE2-A5A4DEEAFD80}" dt="2024-07-02T22:19:58.130" v="2741"/>
          <ac:cxnSpMkLst>
            <pc:docMk/>
            <pc:sldMk cId="57303106" sldId="2715"/>
            <ac:cxnSpMk id="45" creationId="{FDB267BC-F30D-F696-6F15-AE9F86BB1E15}"/>
          </ac:cxnSpMkLst>
        </pc:cxnChg>
        <pc:cxnChg chg="mod">
          <ac:chgData name="Vito Lombardo" userId="ad1fc178-2c0e-450b-a608-2fb10d12d34c" providerId="ADAL" clId="{BBD46087-6B4B-448D-BBE2-A5A4DEEAFD80}" dt="2024-07-02T22:19:58.130" v="2741"/>
          <ac:cxnSpMkLst>
            <pc:docMk/>
            <pc:sldMk cId="57303106" sldId="2715"/>
            <ac:cxnSpMk id="46" creationId="{85CF8689-8D30-0552-DC0B-1BCABDCA07CE}"/>
          </ac:cxnSpMkLst>
        </pc:cxnChg>
      </pc:sldChg>
      <pc:sldChg chg="modSp new del mod">
        <pc:chgData name="Vito Lombardo" userId="ad1fc178-2c0e-450b-a608-2fb10d12d34c" providerId="ADAL" clId="{BBD46087-6B4B-448D-BBE2-A5A4DEEAFD80}" dt="2024-07-01T19:10:14.195" v="548" actId="47"/>
        <pc:sldMkLst>
          <pc:docMk/>
          <pc:sldMk cId="2217314095" sldId="2715"/>
        </pc:sldMkLst>
        <pc:spChg chg="mod">
          <ac:chgData name="Vito Lombardo" userId="ad1fc178-2c0e-450b-a608-2fb10d12d34c" providerId="ADAL" clId="{BBD46087-6B4B-448D-BBE2-A5A4DEEAFD80}" dt="2024-07-01T19:09:42.717" v="547" actId="20577"/>
          <ac:spMkLst>
            <pc:docMk/>
            <pc:sldMk cId="2217314095" sldId="2715"/>
            <ac:spMk id="2" creationId="{499E8910-C120-4A6A-7AB7-17A083543812}"/>
          </ac:spMkLst>
        </pc:spChg>
      </pc:sldChg>
      <pc:sldChg chg="modSp add del mod">
        <pc:chgData name="Vito Lombardo" userId="ad1fc178-2c0e-450b-a608-2fb10d12d34c" providerId="ADAL" clId="{BBD46087-6B4B-448D-BBE2-A5A4DEEAFD80}" dt="2024-07-01T20:05:09.537" v="1175" actId="47"/>
        <pc:sldMkLst>
          <pc:docMk/>
          <pc:sldMk cId="2743862007" sldId="2715"/>
        </pc:sldMkLst>
        <pc:spChg chg="mod">
          <ac:chgData name="Vito Lombardo" userId="ad1fc178-2c0e-450b-a608-2fb10d12d34c" providerId="ADAL" clId="{BBD46087-6B4B-448D-BBE2-A5A4DEEAFD80}" dt="2024-07-01T20:03:09.790" v="1067" actId="20577"/>
          <ac:spMkLst>
            <pc:docMk/>
            <pc:sldMk cId="2743862007" sldId="2715"/>
            <ac:spMk id="2" creationId="{358A7803-F4CA-8BF1-D37F-F286A3EB6BC9}"/>
          </ac:spMkLst>
        </pc:spChg>
        <pc:spChg chg="mod">
          <ac:chgData name="Vito Lombardo" userId="ad1fc178-2c0e-450b-a608-2fb10d12d34c" providerId="ADAL" clId="{BBD46087-6B4B-448D-BBE2-A5A4DEEAFD80}" dt="2024-07-01T20:05:02.495" v="1171" actId="21"/>
          <ac:spMkLst>
            <pc:docMk/>
            <pc:sldMk cId="2743862007" sldId="2715"/>
            <ac:spMk id="3" creationId="{65D4C3BB-A777-644B-757F-BC4FE16EDC8C}"/>
          </ac:spMkLst>
        </pc:spChg>
      </pc:sldChg>
    </pc:docChg>
  </pc:docChgLst>
  <pc:docChgLst>
    <pc:chgData name="Vito Lombardo" userId="ad1fc178-2c0e-450b-a608-2fb10d12d34c" providerId="ADAL" clId="{E99DDCF4-974D-B940-B037-B9450AFABA41}"/>
    <pc:docChg chg="undo custSel modSld">
      <pc:chgData name="Vito Lombardo" userId="ad1fc178-2c0e-450b-a608-2fb10d12d34c" providerId="ADAL" clId="{E99DDCF4-974D-B940-B037-B9450AFABA41}" dt="2024-07-19T21:41:32.905" v="1" actId="14100"/>
      <pc:docMkLst>
        <pc:docMk/>
      </pc:docMkLst>
      <pc:sldChg chg="modSp mod">
        <pc:chgData name="Vito Lombardo" userId="ad1fc178-2c0e-450b-a608-2fb10d12d34c" providerId="ADAL" clId="{E99DDCF4-974D-B940-B037-B9450AFABA41}" dt="2024-07-19T21:41:32.905" v="1" actId="14100"/>
        <pc:sldMkLst>
          <pc:docMk/>
          <pc:sldMk cId="435174117" sldId="345"/>
        </pc:sldMkLst>
        <pc:picChg chg="mod">
          <ac:chgData name="Vito Lombardo" userId="ad1fc178-2c0e-450b-a608-2fb10d12d34c" providerId="ADAL" clId="{E99DDCF4-974D-B940-B037-B9450AFABA41}" dt="2024-07-19T21:41:32.905" v="1" actId="14100"/>
          <ac:picMkLst>
            <pc:docMk/>
            <pc:sldMk cId="435174117" sldId="345"/>
            <ac:picMk id="12" creationId="{4400729B-D82B-4681-9B37-4EC2F95FCEF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16/12/2024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dirty="0"/>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16/12/2024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dirty="0"/>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dirty="0"/>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11"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dirty="0"/>
              <a:t>HL-LHC AUP DOE IPR  – July 23–25,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dirty="0"/>
              <a:t>HL-LHC AUP DOE IPR  – July 23–25, 2024</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dirty="0"/>
              <a:t>HL-LHC AUP DOE IPR  – July 23–25, 2024</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dirty="0"/>
              <a:t>HL-LHC AUP DOE IPR  – July 23–25, 2024</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dirty="0"/>
              <a:t>HL-LHC AUP DOE IPR  – July 23–25,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hqprint">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924944"/>
            <a:ext cx="7200000" cy="1368151"/>
          </a:xfrm>
        </p:spPr>
        <p:txBody>
          <a:bodyPr/>
          <a:lstStyle/>
          <a:p>
            <a:r>
              <a:rPr lang="en-US" sz="3200" dirty="0"/>
              <a:t>Notes about AUP Budget, Risks </a:t>
            </a:r>
            <a:br>
              <a:rPr lang="en-US" sz="3200" dirty="0"/>
            </a:br>
            <a:r>
              <a:rPr lang="en-US" sz="3200" dirty="0"/>
              <a:t>and Objective KPPs</a:t>
            </a:r>
            <a:endParaRPr lang="en-GB" sz="3200" dirty="0"/>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PMG – Dec 17</a:t>
            </a:r>
            <a:r>
              <a:rPr lang="en-US" baseline="30000" dirty="0"/>
              <a:t>th</a:t>
            </a:r>
            <a:r>
              <a:rPr lang="en-US" dirty="0"/>
              <a:t>, 2024</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
        <p:nvSpPr>
          <p:cNvPr id="6" name="Subtitle 5">
            <a:extLst>
              <a:ext uri="{FF2B5EF4-FFF2-40B4-BE49-F238E27FC236}">
                <a16:creationId xmlns:a16="http://schemas.microsoft.com/office/drawing/2014/main" id="{A21094EC-5F56-79F6-36DC-FDD5F4B32654}"/>
              </a:ext>
            </a:extLst>
          </p:cNvPr>
          <p:cNvSpPr>
            <a:spLocks noGrp="1"/>
          </p:cNvSpPr>
          <p:nvPr>
            <p:ph type="subTitle" idx="1"/>
          </p:nvPr>
        </p:nvSpPr>
        <p:spPr/>
        <p:txBody>
          <a:bodyPr/>
          <a:lstStyle/>
          <a:p>
            <a:r>
              <a:rPr lang="en-US" dirty="0"/>
              <a:t>Vito Lombardo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10;&#10;Description automatically generated">
            <a:extLst>
              <a:ext uri="{FF2B5EF4-FFF2-40B4-BE49-F238E27FC236}">
                <a16:creationId xmlns:a16="http://schemas.microsoft.com/office/drawing/2014/main" id="{1C65BFB6-D321-945D-44B6-03F96B0BDE20}"/>
              </a:ext>
            </a:extLst>
          </p:cNvPr>
          <p:cNvPicPr>
            <a:picLocks noGrp="1" noChangeAspect="1"/>
          </p:cNvPicPr>
          <p:nvPr>
            <p:ph idx="1"/>
          </p:nvPr>
        </p:nvPicPr>
        <p:blipFill>
          <a:blip r:embed="rId2"/>
          <a:stretch>
            <a:fillRect/>
          </a:stretch>
        </p:blipFill>
        <p:spPr>
          <a:xfrm>
            <a:off x="683568" y="332656"/>
            <a:ext cx="7918450" cy="4444028"/>
          </a:xfrm>
        </p:spPr>
      </p:pic>
      <p:sp>
        <p:nvSpPr>
          <p:cNvPr id="4" name="Slide Number Placeholder 3">
            <a:extLst>
              <a:ext uri="{FF2B5EF4-FFF2-40B4-BE49-F238E27FC236}">
                <a16:creationId xmlns:a16="http://schemas.microsoft.com/office/drawing/2014/main" id="{FEB899E6-CAA4-BDB3-31C6-B14B3B9B4155}"/>
              </a:ext>
            </a:extLst>
          </p:cNvPr>
          <p:cNvSpPr>
            <a:spLocks noGrp="1"/>
          </p:cNvSpPr>
          <p:nvPr>
            <p:ph type="sldNum" sz="quarter" idx="12"/>
          </p:nvPr>
        </p:nvSpPr>
        <p:spPr/>
        <p:txBody>
          <a:bodyPr/>
          <a:lstStyle/>
          <a:p>
            <a:fld id="{BFDCA1C4-9514-7B4F-976F-D92F7E296653}" type="slidenum">
              <a:rPr lang="fr-FR" smtClean="0"/>
              <a:pPr/>
              <a:t>10</a:t>
            </a:fld>
            <a:endParaRPr lang="fr-FR" dirty="0"/>
          </a:p>
        </p:txBody>
      </p:sp>
      <p:sp>
        <p:nvSpPr>
          <p:cNvPr id="5" name="Footer Placeholder 4">
            <a:extLst>
              <a:ext uri="{FF2B5EF4-FFF2-40B4-BE49-F238E27FC236}">
                <a16:creationId xmlns:a16="http://schemas.microsoft.com/office/drawing/2014/main" id="{99C5B3A9-38B8-714A-EEFE-7D6940C6AC8E}"/>
              </a:ext>
            </a:extLst>
          </p:cNvPr>
          <p:cNvSpPr>
            <a:spLocks noGrp="1"/>
          </p:cNvSpPr>
          <p:nvPr>
            <p:ph type="ftr" sz="quarter" idx="3"/>
          </p:nvPr>
        </p:nvSpPr>
        <p:spPr/>
        <p:txBody>
          <a:bodyPr/>
          <a:lstStyle/>
          <a:p>
            <a:r>
              <a:rPr lang="en-US" noProof="0" dirty="0"/>
              <a:t>PMG Meeting 12/17/2024</a:t>
            </a:r>
            <a:endParaRPr lang="en-GB" noProof="0" dirty="0"/>
          </a:p>
        </p:txBody>
      </p:sp>
      <p:graphicFrame>
        <p:nvGraphicFramePr>
          <p:cNvPr id="11" name="Table 10">
            <a:extLst>
              <a:ext uri="{FF2B5EF4-FFF2-40B4-BE49-F238E27FC236}">
                <a16:creationId xmlns:a16="http://schemas.microsoft.com/office/drawing/2014/main" id="{AB1A16A1-C322-9375-1B0F-045632C152FC}"/>
              </a:ext>
            </a:extLst>
          </p:cNvPr>
          <p:cNvGraphicFramePr>
            <a:graphicFrameLocks noGrp="1"/>
          </p:cNvGraphicFramePr>
          <p:nvPr>
            <p:extLst>
              <p:ext uri="{D42A27DB-BD31-4B8C-83A1-F6EECF244321}">
                <p14:modId xmlns:p14="http://schemas.microsoft.com/office/powerpoint/2010/main" val="372650582"/>
              </p:ext>
            </p:extLst>
          </p:nvPr>
        </p:nvGraphicFramePr>
        <p:xfrm>
          <a:off x="1893888" y="5001901"/>
          <a:ext cx="5753100" cy="1356360"/>
        </p:xfrm>
        <a:graphic>
          <a:graphicData uri="http://schemas.openxmlformats.org/drawingml/2006/table">
            <a:tbl>
              <a:tblPr>
                <a:tableStyleId>{5C22544A-7EE6-4342-B048-85BDC9FD1C3A}</a:tableStyleId>
              </a:tblPr>
              <a:tblGrid>
                <a:gridCol w="4810645">
                  <a:extLst>
                    <a:ext uri="{9D8B030D-6E8A-4147-A177-3AD203B41FA5}">
                      <a16:colId xmlns:a16="http://schemas.microsoft.com/office/drawing/2014/main" val="1280770295"/>
                    </a:ext>
                  </a:extLst>
                </a:gridCol>
                <a:gridCol w="942455">
                  <a:extLst>
                    <a:ext uri="{9D8B030D-6E8A-4147-A177-3AD203B41FA5}">
                      <a16:colId xmlns:a16="http://schemas.microsoft.com/office/drawing/2014/main" val="1637871458"/>
                    </a:ext>
                  </a:extLst>
                </a:gridCol>
              </a:tblGrid>
              <a:tr h="150496">
                <a:tc>
                  <a:txBody>
                    <a:bodyPr/>
                    <a:lstStyle/>
                    <a:p>
                      <a:pPr algn="l" fontAlgn="b"/>
                      <a:r>
                        <a:rPr lang="en-US" sz="1050" b="1" u="none" strike="noStrike" dirty="0">
                          <a:effectLst/>
                        </a:rPr>
                        <a:t>Activity Name</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050" b="1" u="none" strike="noStrike" dirty="0">
                          <a:effectLst/>
                        </a:rPr>
                        <a:t>Start</a:t>
                      </a:r>
                      <a:endParaRPr lang="en-US" sz="105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7082825"/>
                  </a:ext>
                </a:extLst>
              </a:tr>
              <a:tr h="150496">
                <a:tc>
                  <a:txBody>
                    <a:bodyPr/>
                    <a:lstStyle/>
                    <a:p>
                      <a:pPr algn="l" fontAlgn="b"/>
                      <a:r>
                        <a:rPr lang="en-US" sz="1050" b="1" u="none" strike="noStrike" dirty="0">
                          <a:effectLst/>
                        </a:rPr>
                        <a:t>HO:AVAIL Cryo-Assembly LMQXFA-04 Ready for Shipping Preparation</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50" b="1" u="none" strike="noStrike" dirty="0">
                          <a:effectLst/>
                        </a:rPr>
                        <a:t>13-Mar-25</a:t>
                      </a:r>
                      <a:endParaRPr lang="en-US" sz="105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2354381"/>
                  </a:ext>
                </a:extLst>
              </a:tr>
              <a:tr h="150496">
                <a:tc>
                  <a:txBody>
                    <a:bodyPr/>
                    <a:lstStyle/>
                    <a:p>
                      <a:pPr algn="l" fontAlgn="b"/>
                      <a:r>
                        <a:rPr lang="en-US" sz="1050" b="1" u="none" strike="noStrike" dirty="0">
                          <a:effectLst/>
                        </a:rPr>
                        <a:t>HO:AVAIL Cryo-Assembly LMQXFA-05 Ready for Shipping Preparation</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50" b="1" u="none" strike="noStrike" dirty="0">
                          <a:effectLst/>
                        </a:rPr>
                        <a:t>20-May-25</a:t>
                      </a:r>
                      <a:endParaRPr lang="en-US" sz="105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4911601"/>
                  </a:ext>
                </a:extLst>
              </a:tr>
              <a:tr h="150496">
                <a:tc>
                  <a:txBody>
                    <a:bodyPr/>
                    <a:lstStyle/>
                    <a:p>
                      <a:pPr algn="l" fontAlgn="b"/>
                      <a:r>
                        <a:rPr lang="en-US" sz="1050" u="none" strike="noStrike">
                          <a:effectLst/>
                        </a:rPr>
                        <a:t>HO:AVAIL Cryo-Assembly LMQXFA-06 Ready for Shipping Preparation</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a:effectLst/>
                        </a:rPr>
                        <a:t>3-Nov-25</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6577754"/>
                  </a:ext>
                </a:extLst>
              </a:tr>
              <a:tr h="150496">
                <a:tc>
                  <a:txBody>
                    <a:bodyPr/>
                    <a:lstStyle/>
                    <a:p>
                      <a:pPr algn="l" fontAlgn="b"/>
                      <a:r>
                        <a:rPr lang="en-US" sz="1050" b="1" u="none" strike="noStrike">
                          <a:effectLst/>
                        </a:rPr>
                        <a:t>HO:AVAIL Cryo-Assembly LMQXFA-07 Ready for Shipping Preparation</a:t>
                      </a:r>
                      <a:endParaRPr lang="en-US" sz="105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b="1" u="none" strike="noStrike" dirty="0">
                          <a:effectLst/>
                        </a:rPr>
                        <a:t>13-Nov-25</a:t>
                      </a:r>
                      <a:endParaRPr lang="en-US" sz="105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0988526"/>
                  </a:ext>
                </a:extLst>
              </a:tr>
              <a:tr h="150496">
                <a:tc>
                  <a:txBody>
                    <a:bodyPr/>
                    <a:lstStyle/>
                    <a:p>
                      <a:pPr algn="l" fontAlgn="b"/>
                      <a:r>
                        <a:rPr lang="en-US" sz="1050" u="none" strike="noStrike">
                          <a:effectLst/>
                        </a:rPr>
                        <a:t>HO:AVAIL Cryo-Assembly LMQXFA-08 Ready for Shipping Preparation</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a:effectLst/>
                        </a:rPr>
                        <a:t>14-Apr-26</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8994623"/>
                  </a:ext>
                </a:extLst>
              </a:tr>
              <a:tr h="150496">
                <a:tc>
                  <a:txBody>
                    <a:bodyPr/>
                    <a:lstStyle/>
                    <a:p>
                      <a:pPr algn="l" fontAlgn="b"/>
                      <a:r>
                        <a:rPr lang="en-US" sz="1050" u="none" strike="noStrike">
                          <a:effectLst/>
                        </a:rPr>
                        <a:t>HO:AVAIL Cryo-Assembly LMQXFA-09 Ready for Shipping Preparation</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a:effectLst/>
                        </a:rPr>
                        <a:t>7-Jul-26</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2776124"/>
                  </a:ext>
                </a:extLst>
              </a:tr>
              <a:tr h="150496">
                <a:tc>
                  <a:txBody>
                    <a:bodyPr/>
                    <a:lstStyle/>
                    <a:p>
                      <a:pPr algn="l" fontAlgn="b"/>
                      <a:r>
                        <a:rPr lang="en-US" sz="1050" u="none" strike="noStrike">
                          <a:effectLst/>
                        </a:rPr>
                        <a:t>HO:AVAIL Cryo-Assembly LMQXFA-10 Ready for Shipping Preparation</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dirty="0">
                          <a:effectLst/>
                        </a:rPr>
                        <a:t>18-Sep-26</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0335961"/>
                  </a:ext>
                </a:extLst>
              </a:tr>
            </a:tbl>
          </a:graphicData>
        </a:graphic>
      </p:graphicFrame>
    </p:spTree>
    <p:extLst>
      <p:ext uri="{BB962C8B-B14F-4D97-AF65-F5344CB8AC3E}">
        <p14:creationId xmlns:p14="http://schemas.microsoft.com/office/powerpoint/2010/main" val="161687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C959-EE6F-105F-9938-0F589CF053C9}"/>
              </a:ext>
            </a:extLst>
          </p:cNvPr>
          <p:cNvSpPr>
            <a:spLocks noGrp="1"/>
          </p:cNvSpPr>
          <p:nvPr>
            <p:ph type="title"/>
          </p:nvPr>
        </p:nvSpPr>
        <p:spPr/>
        <p:txBody>
          <a:bodyPr/>
          <a:lstStyle/>
          <a:p>
            <a:r>
              <a:rPr lang="en-US" dirty="0"/>
              <a:t>Conclusions </a:t>
            </a:r>
          </a:p>
        </p:txBody>
      </p:sp>
      <p:sp>
        <p:nvSpPr>
          <p:cNvPr id="3" name="Content Placeholder 2">
            <a:extLst>
              <a:ext uri="{FF2B5EF4-FFF2-40B4-BE49-F238E27FC236}">
                <a16:creationId xmlns:a16="http://schemas.microsoft.com/office/drawing/2014/main" id="{C4785F1D-1A5A-7C4F-E1BF-E620DB86837C}"/>
              </a:ext>
            </a:extLst>
          </p:cNvPr>
          <p:cNvSpPr>
            <a:spLocks noGrp="1"/>
          </p:cNvSpPr>
          <p:nvPr>
            <p:ph idx="1"/>
          </p:nvPr>
        </p:nvSpPr>
        <p:spPr>
          <a:xfrm>
            <a:off x="612000" y="1052736"/>
            <a:ext cx="8074800" cy="4906963"/>
          </a:xfrm>
        </p:spPr>
        <p:txBody>
          <a:bodyPr>
            <a:normAutofit/>
          </a:bodyPr>
          <a:lstStyle/>
          <a:p>
            <a:pPr marL="0" indent="0">
              <a:buNone/>
            </a:pPr>
            <a:endParaRPr lang="en-US" sz="2000" dirty="0"/>
          </a:p>
          <a:p>
            <a:r>
              <a:rPr lang="en-US" sz="2000" dirty="0"/>
              <a:t>The recent agreement with CERN is estimated to show an improvement of about 14 points (from 75% to 89%) in our project risk confidence level.</a:t>
            </a:r>
          </a:p>
          <a:p>
            <a:endParaRPr lang="en-US" sz="2000" b="1" dirty="0"/>
          </a:p>
          <a:p>
            <a:r>
              <a:rPr lang="en-US" sz="2000" dirty="0"/>
              <a:t>Critical path will shift from horizontal tests at Fermilab to magnet vertical tests at BNL, CM/CA assembly at Fermilab and ultimately horizontal tests for CA9-10 at Fermilab.</a:t>
            </a:r>
          </a:p>
          <a:p>
            <a:endParaRPr lang="en-US" sz="2000" dirty="0"/>
          </a:p>
          <a:p>
            <a:r>
              <a:rPr lang="en-US" sz="2000" dirty="0"/>
              <a:t>Executing this plan will put AUP in a significant better shape by reducing the overall cost, duration and risk of our project.</a:t>
            </a:r>
          </a:p>
          <a:p>
            <a:endParaRPr lang="en-US" sz="2000" dirty="0"/>
          </a:p>
          <a:p>
            <a:r>
              <a:rPr lang="en-US" sz="2000" dirty="0"/>
              <a:t>Ultimately this solution will boost the confidence of AUP delivering on the full objective KPP scope of the AUP project.</a:t>
            </a:r>
          </a:p>
          <a:p>
            <a:endParaRPr lang="en-US" sz="2000" dirty="0"/>
          </a:p>
          <a:p>
            <a:endParaRPr lang="en-US" sz="2000" b="1" dirty="0"/>
          </a:p>
          <a:p>
            <a:pPr marL="0" indent="0">
              <a:buNone/>
            </a:pPr>
            <a:endParaRPr lang="en-US" sz="2000" dirty="0"/>
          </a:p>
        </p:txBody>
      </p:sp>
      <p:sp>
        <p:nvSpPr>
          <p:cNvPr id="4" name="Slide Number Placeholder 3">
            <a:extLst>
              <a:ext uri="{FF2B5EF4-FFF2-40B4-BE49-F238E27FC236}">
                <a16:creationId xmlns:a16="http://schemas.microsoft.com/office/drawing/2014/main" id="{6DDC04C5-F3CE-BA64-A728-FA4BB69FC2CD}"/>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5" name="Footer Placeholder 4">
            <a:extLst>
              <a:ext uri="{FF2B5EF4-FFF2-40B4-BE49-F238E27FC236}">
                <a16:creationId xmlns:a16="http://schemas.microsoft.com/office/drawing/2014/main" id="{E000315D-4149-3A8E-A5D3-BE64F2E79AEB}"/>
              </a:ext>
            </a:extLst>
          </p:cNvPr>
          <p:cNvSpPr>
            <a:spLocks noGrp="1"/>
          </p:cNvSpPr>
          <p:nvPr>
            <p:ph type="ftr" sz="quarter" idx="3"/>
          </p:nvPr>
        </p:nvSpPr>
        <p:spPr/>
        <p:txBody>
          <a:bodyPr/>
          <a:lstStyle/>
          <a:p>
            <a:r>
              <a:rPr lang="en-US" noProof="0" dirty="0"/>
              <a:t>PMG Meeting 12/17/2024</a:t>
            </a:r>
            <a:endParaRPr lang="en-GB" noProof="0" dirty="0"/>
          </a:p>
        </p:txBody>
      </p:sp>
    </p:spTree>
    <p:extLst>
      <p:ext uri="{BB962C8B-B14F-4D97-AF65-F5344CB8AC3E}">
        <p14:creationId xmlns:p14="http://schemas.microsoft.com/office/powerpoint/2010/main" val="3019205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4BD5-5F3D-65E1-A708-31410A24EBC2}"/>
              </a:ext>
            </a:extLst>
          </p:cNvPr>
          <p:cNvSpPr>
            <a:spLocks noGrp="1"/>
          </p:cNvSpPr>
          <p:nvPr>
            <p:ph type="title"/>
          </p:nvPr>
        </p:nvSpPr>
        <p:spPr/>
        <p:txBody>
          <a:bodyPr/>
          <a:lstStyle/>
          <a:p>
            <a:r>
              <a:rPr lang="en-US" dirty="0"/>
              <a:t>Backup</a:t>
            </a:r>
          </a:p>
        </p:txBody>
      </p:sp>
      <p:sp>
        <p:nvSpPr>
          <p:cNvPr id="4" name="Slide Number Placeholder 3">
            <a:extLst>
              <a:ext uri="{FF2B5EF4-FFF2-40B4-BE49-F238E27FC236}">
                <a16:creationId xmlns:a16="http://schemas.microsoft.com/office/drawing/2014/main" id="{200A18E8-1E05-5A06-5B92-89D6929184DF}"/>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23878E22-CC4C-3B1D-8D55-7D00BAFCCC7A}"/>
              </a:ext>
            </a:extLst>
          </p:cNvPr>
          <p:cNvSpPr>
            <a:spLocks noGrp="1"/>
          </p:cNvSpPr>
          <p:nvPr>
            <p:ph type="ftr" sz="quarter" idx="3"/>
          </p:nvPr>
        </p:nvSpPr>
        <p:spPr/>
        <p:txBody>
          <a:bodyPr/>
          <a:lstStyle/>
          <a:p>
            <a:r>
              <a:rPr lang="en-US" noProof="0" dirty="0"/>
              <a:t>PMG Meeting 12/17/2024</a:t>
            </a:r>
            <a:endParaRPr lang="en-GB" noProof="0" dirty="0"/>
          </a:p>
        </p:txBody>
      </p:sp>
    </p:spTree>
    <p:extLst>
      <p:ext uri="{BB962C8B-B14F-4D97-AF65-F5344CB8AC3E}">
        <p14:creationId xmlns:p14="http://schemas.microsoft.com/office/powerpoint/2010/main" val="150869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FDD-8467-6607-58EF-562ED324AB33}"/>
              </a:ext>
            </a:extLst>
          </p:cNvPr>
          <p:cNvSpPr>
            <a:spLocks noGrp="1"/>
          </p:cNvSpPr>
          <p:nvPr>
            <p:ph type="title"/>
          </p:nvPr>
        </p:nvSpPr>
        <p:spPr/>
        <p:txBody>
          <a:bodyPr/>
          <a:lstStyle/>
          <a:p>
            <a:r>
              <a:rPr lang="en-US" dirty="0"/>
              <a:t>Horizontal Test - Float</a:t>
            </a:r>
          </a:p>
        </p:txBody>
      </p:sp>
      <p:sp>
        <p:nvSpPr>
          <p:cNvPr id="4" name="Slide Number Placeholder 3">
            <a:extLst>
              <a:ext uri="{FF2B5EF4-FFF2-40B4-BE49-F238E27FC236}">
                <a16:creationId xmlns:a16="http://schemas.microsoft.com/office/drawing/2014/main" id="{6A5DF290-66CD-F415-3DB8-1E3A0666E81B}"/>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09519F46-CC6B-AC44-DCE0-9BB23C3BC6C1}"/>
              </a:ext>
            </a:extLst>
          </p:cNvPr>
          <p:cNvSpPr>
            <a:spLocks noGrp="1"/>
          </p:cNvSpPr>
          <p:nvPr>
            <p:ph type="ftr" sz="quarter" idx="3"/>
          </p:nvPr>
        </p:nvSpPr>
        <p:spPr/>
        <p:txBody>
          <a:bodyPr/>
          <a:lstStyle/>
          <a:p>
            <a:r>
              <a:rPr lang="en-US" noProof="0" dirty="0"/>
              <a:t>PMG Meeting 12/17/2024</a:t>
            </a:r>
            <a:endParaRPr lang="en-GB" noProof="0" dirty="0"/>
          </a:p>
        </p:txBody>
      </p:sp>
      <p:pic>
        <p:nvPicPr>
          <p:cNvPr id="7" name="Content Placeholder 6">
            <a:extLst>
              <a:ext uri="{FF2B5EF4-FFF2-40B4-BE49-F238E27FC236}">
                <a16:creationId xmlns:a16="http://schemas.microsoft.com/office/drawing/2014/main" id="{7A4808C3-E51B-3B4D-5969-0E89CDABCFE6}"/>
              </a:ext>
            </a:extLst>
          </p:cNvPr>
          <p:cNvPicPr>
            <a:picLocks noGrp="1" noChangeAspect="1"/>
          </p:cNvPicPr>
          <p:nvPr>
            <p:ph idx="1"/>
          </p:nvPr>
        </p:nvPicPr>
        <p:blipFill>
          <a:blip r:embed="rId2"/>
          <a:stretch>
            <a:fillRect/>
          </a:stretch>
        </p:blipFill>
        <p:spPr>
          <a:xfrm>
            <a:off x="539552" y="1556792"/>
            <a:ext cx="7918450" cy="3543615"/>
          </a:xfrm>
          <a:prstGeom prst="rect">
            <a:avLst/>
          </a:prstGeom>
        </p:spPr>
      </p:pic>
    </p:spTree>
    <p:extLst>
      <p:ext uri="{BB962C8B-B14F-4D97-AF65-F5344CB8AC3E}">
        <p14:creationId xmlns:p14="http://schemas.microsoft.com/office/powerpoint/2010/main" val="414084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6A6D-E6B6-45E3-8803-D5352EF177D8}"/>
              </a:ext>
            </a:extLst>
          </p:cNvPr>
          <p:cNvSpPr>
            <a:spLocks noGrp="1"/>
          </p:cNvSpPr>
          <p:nvPr>
            <p:ph type="title"/>
          </p:nvPr>
        </p:nvSpPr>
        <p:spPr/>
        <p:txBody>
          <a:bodyPr/>
          <a:lstStyle/>
          <a:p>
            <a:r>
              <a:rPr lang="en-US" dirty="0"/>
              <a:t>Risk Contingency Analysis</a:t>
            </a:r>
          </a:p>
        </p:txBody>
      </p:sp>
      <p:sp>
        <p:nvSpPr>
          <p:cNvPr id="4" name="Slide Number Placeholder 3">
            <a:extLst>
              <a:ext uri="{FF2B5EF4-FFF2-40B4-BE49-F238E27FC236}">
                <a16:creationId xmlns:a16="http://schemas.microsoft.com/office/drawing/2014/main" id="{FAD374F7-C930-40A5-9B4C-FD595C3A562B}"/>
              </a:ext>
            </a:extLst>
          </p:cNvPr>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a:extLst>
              <a:ext uri="{FF2B5EF4-FFF2-40B4-BE49-F238E27FC236}">
                <a16:creationId xmlns:a16="http://schemas.microsoft.com/office/drawing/2014/main" id="{E240313E-B706-4393-ADAC-5436E7014E96}"/>
              </a:ext>
            </a:extLst>
          </p:cNvPr>
          <p:cNvSpPr>
            <a:spLocks noGrp="1"/>
          </p:cNvSpPr>
          <p:nvPr>
            <p:ph type="ftr" sz="quarter" idx="3"/>
          </p:nvPr>
        </p:nvSpPr>
        <p:spPr>
          <a:xfrm>
            <a:off x="1981200" y="6356350"/>
            <a:ext cx="6550800" cy="360000"/>
          </a:xfrm>
        </p:spPr>
        <p:txBody>
          <a:bodyPr/>
          <a:lstStyle/>
          <a:p>
            <a:r>
              <a:rPr lang="en-US" noProof="0" dirty="0"/>
              <a:t>PMG Meeting 12/17/2024</a:t>
            </a:r>
            <a:endParaRPr lang="en-GB" noProof="0" dirty="0"/>
          </a:p>
        </p:txBody>
      </p:sp>
      <p:sp>
        <p:nvSpPr>
          <p:cNvPr id="14" name="Content Placeholder 13">
            <a:extLst>
              <a:ext uri="{FF2B5EF4-FFF2-40B4-BE49-F238E27FC236}">
                <a16:creationId xmlns:a16="http://schemas.microsoft.com/office/drawing/2014/main" id="{30C4045A-C4F0-4AD3-8AB8-4A9248B8CB3C}"/>
              </a:ext>
            </a:extLst>
          </p:cNvPr>
          <p:cNvSpPr>
            <a:spLocks noGrp="1"/>
          </p:cNvSpPr>
          <p:nvPr>
            <p:ph idx="1"/>
          </p:nvPr>
        </p:nvSpPr>
        <p:spPr>
          <a:xfrm>
            <a:off x="612001" y="872805"/>
            <a:ext cx="5544176" cy="2603211"/>
          </a:xfrm>
        </p:spPr>
        <p:txBody>
          <a:bodyPr>
            <a:normAutofit lnSpcReduction="10000"/>
          </a:bodyPr>
          <a:lstStyle/>
          <a:p>
            <a:r>
              <a:rPr lang="en-US" sz="1400" dirty="0"/>
              <a:t>After each Risk Management Board meeting, the most up to date risk register is loaded into PRA and the overall cost and schedule risk contingencies are estimated against current P6 working schedule.</a:t>
            </a:r>
          </a:p>
          <a:p>
            <a:r>
              <a:rPr lang="en-US" sz="1400" dirty="0"/>
              <a:t>A Monte Carlo simulation is performed to aggregate cost and schedule impact of all open project’s risks and produce cost and schedule risk distributions.</a:t>
            </a:r>
          </a:p>
          <a:p>
            <a:r>
              <a:rPr lang="en-US" sz="1400" dirty="0"/>
              <a:t>Based on these distributions, the project can evaluate at which confidence level the project can afford to cover risk given a certain amount of available contingency.</a:t>
            </a:r>
          </a:p>
          <a:p>
            <a:r>
              <a:rPr lang="en-US" sz="1400" dirty="0"/>
              <a:t>The project strives to maintain confidence level as close as possible to 90%.</a:t>
            </a:r>
          </a:p>
          <a:p>
            <a:endParaRPr lang="en-US" sz="1400" dirty="0"/>
          </a:p>
        </p:txBody>
      </p:sp>
      <p:pic>
        <p:nvPicPr>
          <p:cNvPr id="16" name="Picture 15">
            <a:extLst>
              <a:ext uri="{FF2B5EF4-FFF2-40B4-BE49-F238E27FC236}">
                <a16:creationId xmlns:a16="http://schemas.microsoft.com/office/drawing/2014/main" id="{6A975516-36FA-46BC-BC8A-30F2596468B3}"/>
              </a:ext>
            </a:extLst>
          </p:cNvPr>
          <p:cNvPicPr>
            <a:picLocks noChangeAspect="1"/>
          </p:cNvPicPr>
          <p:nvPr/>
        </p:nvPicPr>
        <p:blipFill>
          <a:blip r:embed="rId2"/>
          <a:stretch>
            <a:fillRect/>
          </a:stretch>
        </p:blipFill>
        <p:spPr>
          <a:xfrm>
            <a:off x="6313808" y="1664758"/>
            <a:ext cx="2301643" cy="3409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5B698453-4C15-4F12-8493-586A179219C1}"/>
              </a:ext>
            </a:extLst>
          </p:cNvPr>
          <p:cNvPicPr>
            <a:picLocks noChangeAspect="1"/>
          </p:cNvPicPr>
          <p:nvPr/>
        </p:nvPicPr>
        <p:blipFill>
          <a:blip r:embed="rId3"/>
          <a:stretch>
            <a:fillRect/>
          </a:stretch>
        </p:blipFill>
        <p:spPr>
          <a:xfrm>
            <a:off x="2500778" y="3927193"/>
            <a:ext cx="1656772" cy="1343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3186534D-F908-4DF3-BFB1-26ED285D0836}"/>
              </a:ext>
            </a:extLst>
          </p:cNvPr>
          <p:cNvPicPr>
            <a:picLocks noChangeAspect="1"/>
          </p:cNvPicPr>
          <p:nvPr/>
        </p:nvPicPr>
        <p:blipFill>
          <a:blip r:embed="rId4"/>
          <a:srcRect/>
          <a:stretch/>
        </p:blipFill>
        <p:spPr>
          <a:xfrm>
            <a:off x="993259" y="3463821"/>
            <a:ext cx="1224136" cy="847478"/>
          </a:xfrm>
          <a:prstGeom prst="rect">
            <a:avLst/>
          </a:prstGeom>
          <a:ln>
            <a:solidFill>
              <a:schemeClr val="accent6"/>
            </a:solidFill>
          </a:ln>
        </p:spPr>
      </p:pic>
      <p:sp>
        <p:nvSpPr>
          <p:cNvPr id="11" name="Oval 10">
            <a:extLst>
              <a:ext uri="{FF2B5EF4-FFF2-40B4-BE49-F238E27FC236}">
                <a16:creationId xmlns:a16="http://schemas.microsoft.com/office/drawing/2014/main" id="{A1836BC9-62DC-45D5-AE6A-285C730463A2}"/>
              </a:ext>
            </a:extLst>
          </p:cNvPr>
          <p:cNvSpPr/>
          <p:nvPr/>
        </p:nvSpPr>
        <p:spPr>
          <a:xfrm>
            <a:off x="814174" y="3319551"/>
            <a:ext cx="1582305" cy="74960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000" b="1" dirty="0">
                <a:solidFill>
                  <a:schemeClr val="tx1">
                    <a:lumMod val="60000"/>
                    <a:lumOff val="40000"/>
                  </a:schemeClr>
                </a:solidFill>
              </a:rPr>
              <a:t>P6 Schedule</a:t>
            </a:r>
          </a:p>
        </p:txBody>
      </p:sp>
      <p:grpSp>
        <p:nvGrpSpPr>
          <p:cNvPr id="13" name="Group 12">
            <a:extLst>
              <a:ext uri="{FF2B5EF4-FFF2-40B4-BE49-F238E27FC236}">
                <a16:creationId xmlns:a16="http://schemas.microsoft.com/office/drawing/2014/main" id="{ADF307A7-4B55-4C5C-B240-DAFDED32C893}"/>
              </a:ext>
            </a:extLst>
          </p:cNvPr>
          <p:cNvGrpSpPr/>
          <p:nvPr/>
        </p:nvGrpSpPr>
        <p:grpSpPr>
          <a:xfrm>
            <a:off x="954283" y="4606343"/>
            <a:ext cx="1315119" cy="901094"/>
            <a:chOff x="4756316" y="1915869"/>
            <a:chExt cx="1684830" cy="1115536"/>
          </a:xfrm>
        </p:grpSpPr>
        <p:pic>
          <p:nvPicPr>
            <p:cNvPr id="15" name="Picture 14">
              <a:extLst>
                <a:ext uri="{FF2B5EF4-FFF2-40B4-BE49-F238E27FC236}">
                  <a16:creationId xmlns:a16="http://schemas.microsoft.com/office/drawing/2014/main" id="{6C08CCF3-9190-4285-8386-46DBCAFA00B9}"/>
                </a:ext>
              </a:extLst>
            </p:cNvPr>
            <p:cNvPicPr>
              <a:picLocks noChangeAspect="1"/>
            </p:cNvPicPr>
            <p:nvPr/>
          </p:nvPicPr>
          <p:blipFill>
            <a:blip r:embed="rId5"/>
            <a:srcRect/>
            <a:stretch/>
          </p:blipFill>
          <p:spPr>
            <a:xfrm>
              <a:off x="4809208" y="1917519"/>
              <a:ext cx="1585740" cy="1113886"/>
            </a:xfrm>
            <a:prstGeom prst="rect">
              <a:avLst/>
            </a:prstGeom>
            <a:ln>
              <a:solidFill>
                <a:schemeClr val="accent6"/>
              </a:solidFill>
            </a:ln>
          </p:spPr>
        </p:pic>
        <p:sp>
          <p:nvSpPr>
            <p:cNvPr id="17" name="Oval 16">
              <a:extLst>
                <a:ext uri="{FF2B5EF4-FFF2-40B4-BE49-F238E27FC236}">
                  <a16:creationId xmlns:a16="http://schemas.microsoft.com/office/drawing/2014/main" id="{B76D4710-D2D8-415D-AC47-FDD027D72059}"/>
                </a:ext>
              </a:extLst>
            </p:cNvPr>
            <p:cNvSpPr/>
            <p:nvPr/>
          </p:nvSpPr>
          <p:spPr>
            <a:xfrm>
              <a:off x="4756316" y="1915869"/>
              <a:ext cx="1684830" cy="45447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000" b="1" dirty="0">
                  <a:solidFill>
                    <a:schemeClr val="tx1">
                      <a:lumMod val="60000"/>
                      <a:lumOff val="40000"/>
                    </a:schemeClr>
                  </a:solidFill>
                </a:rPr>
                <a:t>Risk Register</a:t>
              </a:r>
            </a:p>
          </p:txBody>
        </p:sp>
      </p:grpSp>
      <p:pic>
        <p:nvPicPr>
          <p:cNvPr id="18" name="Picture 17">
            <a:extLst>
              <a:ext uri="{FF2B5EF4-FFF2-40B4-BE49-F238E27FC236}">
                <a16:creationId xmlns:a16="http://schemas.microsoft.com/office/drawing/2014/main" id="{23BA005D-6086-4B1E-BAEF-FD91281A7A1F}"/>
              </a:ext>
            </a:extLst>
          </p:cNvPr>
          <p:cNvPicPr>
            <a:picLocks noChangeAspect="1"/>
          </p:cNvPicPr>
          <p:nvPr/>
        </p:nvPicPr>
        <p:blipFill>
          <a:blip r:embed="rId6"/>
          <a:stretch>
            <a:fillRect/>
          </a:stretch>
        </p:blipFill>
        <p:spPr>
          <a:xfrm>
            <a:off x="4408933" y="3413031"/>
            <a:ext cx="1369109" cy="1321597"/>
          </a:xfrm>
          <a:prstGeom prst="rect">
            <a:avLst/>
          </a:prstGeom>
        </p:spPr>
      </p:pic>
      <p:pic>
        <p:nvPicPr>
          <p:cNvPr id="19" name="Picture 18">
            <a:extLst>
              <a:ext uri="{FF2B5EF4-FFF2-40B4-BE49-F238E27FC236}">
                <a16:creationId xmlns:a16="http://schemas.microsoft.com/office/drawing/2014/main" id="{905C5846-F336-4B1A-80D5-4F975ACB403D}"/>
              </a:ext>
            </a:extLst>
          </p:cNvPr>
          <p:cNvPicPr>
            <a:picLocks noChangeAspect="1"/>
          </p:cNvPicPr>
          <p:nvPr/>
        </p:nvPicPr>
        <p:blipFill>
          <a:blip r:embed="rId7"/>
          <a:stretch>
            <a:fillRect/>
          </a:stretch>
        </p:blipFill>
        <p:spPr>
          <a:xfrm>
            <a:off x="4408933" y="4757882"/>
            <a:ext cx="1380970" cy="1338169"/>
          </a:xfrm>
          <a:prstGeom prst="rect">
            <a:avLst/>
          </a:prstGeom>
        </p:spPr>
      </p:pic>
      <p:cxnSp>
        <p:nvCxnSpPr>
          <p:cNvPr id="9" name="Straight Arrow Connector 8">
            <a:extLst>
              <a:ext uri="{FF2B5EF4-FFF2-40B4-BE49-F238E27FC236}">
                <a16:creationId xmlns:a16="http://schemas.microsoft.com/office/drawing/2014/main" id="{19025E8B-C127-45E8-8D5E-0612EB8E35D7}"/>
              </a:ext>
            </a:extLst>
          </p:cNvPr>
          <p:cNvCxnSpPr>
            <a:cxnSpLocks/>
          </p:cNvCxnSpPr>
          <p:nvPr/>
        </p:nvCxnSpPr>
        <p:spPr>
          <a:xfrm>
            <a:off x="2039079" y="3927193"/>
            <a:ext cx="588775" cy="3336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FD01FC7E-45F8-45D1-AC8E-5356D4E70B02}"/>
              </a:ext>
            </a:extLst>
          </p:cNvPr>
          <p:cNvCxnSpPr>
            <a:cxnSpLocks/>
          </p:cNvCxnSpPr>
          <p:nvPr/>
        </p:nvCxnSpPr>
        <p:spPr>
          <a:xfrm flipV="1">
            <a:off x="2039079" y="4868496"/>
            <a:ext cx="588775" cy="2879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33BD65D4-05B7-4B07-9C11-6A8BF578B937}"/>
              </a:ext>
            </a:extLst>
          </p:cNvPr>
          <p:cNvSpPr/>
          <p:nvPr/>
        </p:nvSpPr>
        <p:spPr>
          <a:xfrm>
            <a:off x="2662640" y="4902502"/>
            <a:ext cx="1325795" cy="253916"/>
          </a:xfrm>
          <a:prstGeom prst="rect">
            <a:avLst/>
          </a:prstGeom>
        </p:spPr>
        <p:txBody>
          <a:bodyPr wrap="square">
            <a:spAutoFit/>
          </a:bodyPr>
          <a:lstStyle/>
          <a:p>
            <a:pPr algn="ctr"/>
            <a:r>
              <a:rPr lang="en-US" sz="1050" b="1" dirty="0">
                <a:solidFill>
                  <a:schemeClr val="tx1">
                    <a:lumMod val="60000"/>
                    <a:lumOff val="40000"/>
                  </a:schemeClr>
                </a:solidFill>
              </a:rPr>
              <a:t>MC framework</a:t>
            </a:r>
          </a:p>
        </p:txBody>
      </p:sp>
      <p:cxnSp>
        <p:nvCxnSpPr>
          <p:cNvPr id="26" name="Straight Arrow Connector 25">
            <a:extLst>
              <a:ext uri="{FF2B5EF4-FFF2-40B4-BE49-F238E27FC236}">
                <a16:creationId xmlns:a16="http://schemas.microsoft.com/office/drawing/2014/main" id="{23C7D6FF-9389-4D81-85F1-EA7BD5B09A20}"/>
              </a:ext>
            </a:extLst>
          </p:cNvPr>
          <p:cNvCxnSpPr>
            <a:cxnSpLocks/>
          </p:cNvCxnSpPr>
          <p:nvPr/>
        </p:nvCxnSpPr>
        <p:spPr>
          <a:xfrm flipV="1">
            <a:off x="3936307" y="3861184"/>
            <a:ext cx="810018" cy="3072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DFCF45E6-7CBF-4DA9-9FA7-32B637C00776}"/>
              </a:ext>
            </a:extLst>
          </p:cNvPr>
          <p:cNvCxnSpPr>
            <a:cxnSpLocks/>
          </p:cNvCxnSpPr>
          <p:nvPr/>
        </p:nvCxnSpPr>
        <p:spPr>
          <a:xfrm>
            <a:off x="4023221" y="5088351"/>
            <a:ext cx="723104" cy="2635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FFE5FD92-865E-4E86-B4F9-1E784309387D}"/>
              </a:ext>
            </a:extLst>
          </p:cNvPr>
          <p:cNvSpPr/>
          <p:nvPr/>
        </p:nvSpPr>
        <p:spPr>
          <a:xfrm>
            <a:off x="3659170" y="3118819"/>
            <a:ext cx="1582305" cy="74960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000" b="1" dirty="0">
                <a:solidFill>
                  <a:schemeClr val="tx1">
                    <a:lumMod val="60000"/>
                    <a:lumOff val="40000"/>
                  </a:schemeClr>
                </a:solidFill>
              </a:rPr>
              <a:t>Cost Risk Distribution</a:t>
            </a:r>
          </a:p>
        </p:txBody>
      </p:sp>
      <p:sp>
        <p:nvSpPr>
          <p:cNvPr id="31" name="Oval 30">
            <a:extLst>
              <a:ext uri="{FF2B5EF4-FFF2-40B4-BE49-F238E27FC236}">
                <a16:creationId xmlns:a16="http://schemas.microsoft.com/office/drawing/2014/main" id="{86EB0299-1972-442E-A3A6-F1EAB198A88E}"/>
              </a:ext>
            </a:extLst>
          </p:cNvPr>
          <p:cNvSpPr/>
          <p:nvPr/>
        </p:nvSpPr>
        <p:spPr>
          <a:xfrm>
            <a:off x="3617780" y="5417951"/>
            <a:ext cx="1582305" cy="74960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000" b="1" dirty="0">
                <a:solidFill>
                  <a:schemeClr val="tx1">
                    <a:lumMod val="60000"/>
                    <a:lumOff val="40000"/>
                  </a:schemeClr>
                </a:solidFill>
              </a:rPr>
              <a:t>Schedule Risk Distribution</a:t>
            </a:r>
          </a:p>
        </p:txBody>
      </p:sp>
      <p:sp>
        <p:nvSpPr>
          <p:cNvPr id="43" name="Oval 42">
            <a:extLst>
              <a:ext uri="{FF2B5EF4-FFF2-40B4-BE49-F238E27FC236}">
                <a16:creationId xmlns:a16="http://schemas.microsoft.com/office/drawing/2014/main" id="{5E9A95F0-C6C4-45CA-B724-1469D324E0CB}"/>
              </a:ext>
            </a:extLst>
          </p:cNvPr>
          <p:cNvSpPr/>
          <p:nvPr/>
        </p:nvSpPr>
        <p:spPr>
          <a:xfrm>
            <a:off x="1498418" y="5507437"/>
            <a:ext cx="2136495" cy="74960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800" b="1" dirty="0">
                <a:solidFill>
                  <a:schemeClr val="tx1">
                    <a:lumMod val="60000"/>
                    <a:lumOff val="40000"/>
                  </a:schemeClr>
                </a:solidFill>
              </a:rPr>
              <a:t>Each risk triggers according to its probability and affects the project according to an impact distribution (cost and/or schedule as appropriate)</a:t>
            </a:r>
          </a:p>
        </p:txBody>
      </p:sp>
      <p:sp>
        <p:nvSpPr>
          <p:cNvPr id="44" name="Content Placeholder 13">
            <a:extLst>
              <a:ext uri="{FF2B5EF4-FFF2-40B4-BE49-F238E27FC236}">
                <a16:creationId xmlns:a16="http://schemas.microsoft.com/office/drawing/2014/main" id="{8FF6E1DF-5C96-4965-A929-B14C893CF084}"/>
              </a:ext>
            </a:extLst>
          </p:cNvPr>
          <p:cNvSpPr txBox="1">
            <a:spLocks/>
          </p:cNvSpPr>
          <p:nvPr/>
        </p:nvSpPr>
        <p:spPr>
          <a:xfrm>
            <a:off x="5765867" y="5609028"/>
            <a:ext cx="2496050" cy="567715"/>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p>
        </p:txBody>
      </p:sp>
    </p:spTree>
    <p:extLst>
      <p:ext uri="{BB962C8B-B14F-4D97-AF65-F5344CB8AC3E}">
        <p14:creationId xmlns:p14="http://schemas.microsoft.com/office/powerpoint/2010/main" val="34168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D81E-7254-8D4E-A0EC-B45984822F72}"/>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DA761572-D9D6-0E4B-A006-F49E7780CAFD}"/>
              </a:ext>
            </a:extLst>
          </p:cNvPr>
          <p:cNvSpPr>
            <a:spLocks noGrp="1"/>
          </p:cNvSpPr>
          <p:nvPr>
            <p:ph type="sldNum" sz="quarter" idx="12"/>
          </p:nvPr>
        </p:nvSpPr>
        <p:spPr/>
        <p:txBody>
          <a:bodyPr/>
          <a:lstStyle/>
          <a:p>
            <a:fld id="{BFDCA1C4-9514-7B4F-976F-D92F7E296653}" type="slidenum">
              <a:rPr lang="fr-FR" smtClean="0"/>
              <a:pPr/>
              <a:t>2</a:t>
            </a:fld>
            <a:endParaRPr lang="fr-FR" dirty="0"/>
          </a:p>
        </p:txBody>
      </p:sp>
      <p:sp>
        <p:nvSpPr>
          <p:cNvPr id="5" name="Footer Placeholder 4">
            <a:extLst>
              <a:ext uri="{FF2B5EF4-FFF2-40B4-BE49-F238E27FC236}">
                <a16:creationId xmlns:a16="http://schemas.microsoft.com/office/drawing/2014/main" id="{A57A69B3-7D17-7041-87D7-4E4966E4A3AC}"/>
              </a:ext>
            </a:extLst>
          </p:cNvPr>
          <p:cNvSpPr>
            <a:spLocks noGrp="1"/>
          </p:cNvSpPr>
          <p:nvPr>
            <p:ph type="ftr" sz="quarter" idx="3"/>
          </p:nvPr>
        </p:nvSpPr>
        <p:spPr>
          <a:xfrm>
            <a:off x="1981200" y="6356350"/>
            <a:ext cx="6550800" cy="360000"/>
          </a:xfrm>
        </p:spPr>
        <p:txBody>
          <a:bodyPr/>
          <a:lstStyle/>
          <a:p>
            <a:r>
              <a:rPr lang="en-US" noProof="0" dirty="0"/>
              <a:t>PMG Meeting 12/17/2024</a:t>
            </a:r>
            <a:endParaRPr lang="en-GB" noProof="0" dirty="0"/>
          </a:p>
        </p:txBody>
      </p:sp>
      <p:sp>
        <p:nvSpPr>
          <p:cNvPr id="8" name="Rectangle 7">
            <a:extLst>
              <a:ext uri="{FF2B5EF4-FFF2-40B4-BE49-F238E27FC236}">
                <a16:creationId xmlns:a16="http://schemas.microsoft.com/office/drawing/2014/main" id="{A8AD6440-38F6-455E-A3A8-103753AD3901}"/>
              </a:ext>
            </a:extLst>
          </p:cNvPr>
          <p:cNvSpPr/>
          <p:nvPr/>
        </p:nvSpPr>
        <p:spPr>
          <a:xfrm>
            <a:off x="544097" y="1230438"/>
            <a:ext cx="8055806" cy="3354765"/>
          </a:xfrm>
          <a:prstGeom prst="rect">
            <a:avLst/>
          </a:prstGeom>
        </p:spPr>
        <p:txBody>
          <a:bodyPr wrap="square">
            <a:spAutoFit/>
          </a:bodyPr>
          <a:lstStyle/>
          <a:p>
            <a:pPr marL="342900" lvl="0" indent="-342900">
              <a:spcBef>
                <a:spcPct val="20000"/>
              </a:spcBef>
              <a:buClr>
                <a:srgbClr val="FB963C"/>
              </a:buClr>
              <a:buFont typeface="Wingdings" charset="2"/>
              <a:buChar char="§"/>
            </a:pPr>
            <a:r>
              <a:rPr lang="en-US" sz="2000" dirty="0">
                <a:solidFill>
                  <a:srgbClr val="5A5A5A"/>
                </a:solidFill>
              </a:rPr>
              <a:t>A few notes on Contingency and Risk Analysis</a:t>
            </a:r>
          </a:p>
          <a:p>
            <a:pPr marL="342900" lvl="0" indent="-342900">
              <a:spcBef>
                <a:spcPct val="20000"/>
              </a:spcBef>
              <a:buClr>
                <a:srgbClr val="FB963C"/>
              </a:buClr>
              <a:buFont typeface="Wingdings" charset="2"/>
              <a:buChar char="§"/>
            </a:pPr>
            <a:r>
              <a:rPr lang="en-US" sz="2000" dirty="0">
                <a:solidFill>
                  <a:srgbClr val="5A5A5A"/>
                </a:solidFill>
              </a:rPr>
              <a:t>Impacts of agreement with CERN to EAC and risks</a:t>
            </a:r>
          </a:p>
          <a:p>
            <a:pPr marL="800100" lvl="1" indent="-342900">
              <a:spcBef>
                <a:spcPct val="20000"/>
              </a:spcBef>
              <a:buClr>
                <a:srgbClr val="FB963C"/>
              </a:buClr>
              <a:buFont typeface="Wingdings" charset="2"/>
              <a:buChar char="§"/>
            </a:pPr>
            <a:r>
              <a:rPr lang="en-US" sz="2000" dirty="0">
                <a:solidFill>
                  <a:srgbClr val="5A5A5A"/>
                </a:solidFill>
              </a:rPr>
              <a:t>Impacts to risk confidence level</a:t>
            </a:r>
          </a:p>
          <a:p>
            <a:pPr marL="800100" lvl="1" indent="-342900">
              <a:spcBef>
                <a:spcPct val="20000"/>
              </a:spcBef>
              <a:buClr>
                <a:srgbClr val="FB963C"/>
              </a:buClr>
              <a:buFont typeface="Wingdings" charset="2"/>
              <a:buChar char="§"/>
            </a:pPr>
            <a:r>
              <a:rPr lang="en-US" sz="2000" dirty="0">
                <a:solidFill>
                  <a:srgbClr val="5A5A5A"/>
                </a:solidFill>
              </a:rPr>
              <a:t>Impacts to critical path</a:t>
            </a:r>
          </a:p>
          <a:p>
            <a:pPr marL="342900" indent="-342900">
              <a:spcBef>
                <a:spcPct val="20000"/>
              </a:spcBef>
              <a:buClr>
                <a:srgbClr val="FB963C"/>
              </a:buClr>
              <a:buFont typeface="Wingdings" charset="2"/>
              <a:buChar char="§"/>
            </a:pPr>
            <a:r>
              <a:rPr lang="en-US" sz="2000" dirty="0">
                <a:solidFill>
                  <a:srgbClr val="5A5A5A"/>
                </a:solidFill>
              </a:rPr>
              <a:t>Working dates for CA 04-05-07 </a:t>
            </a:r>
            <a:r>
              <a:rPr lang="en-US" sz="2000" dirty="0" err="1">
                <a:solidFill>
                  <a:srgbClr val="5A5A5A"/>
                </a:solidFill>
              </a:rPr>
              <a:t>wrt</a:t>
            </a:r>
            <a:r>
              <a:rPr lang="en-US" sz="2000" dirty="0">
                <a:solidFill>
                  <a:srgbClr val="5A5A5A"/>
                </a:solidFill>
              </a:rPr>
              <a:t> to HL-LHC IT string schedule</a:t>
            </a:r>
          </a:p>
          <a:p>
            <a:pPr marL="342900" indent="-342900">
              <a:spcBef>
                <a:spcPct val="20000"/>
              </a:spcBef>
              <a:buClr>
                <a:srgbClr val="FB963C"/>
              </a:buClr>
              <a:buFont typeface="Wingdings" charset="2"/>
              <a:buChar char="§"/>
            </a:pPr>
            <a:r>
              <a:rPr lang="en-US" sz="2000" dirty="0">
                <a:solidFill>
                  <a:srgbClr val="5A5A5A"/>
                </a:solidFill>
              </a:rPr>
              <a:t>Conclusions</a:t>
            </a:r>
          </a:p>
          <a:p>
            <a:pPr marL="342900" indent="-342900">
              <a:spcBef>
                <a:spcPct val="20000"/>
              </a:spcBef>
              <a:buClr>
                <a:srgbClr val="FB963C"/>
              </a:buClr>
              <a:buFont typeface="Wingdings" charset="2"/>
              <a:buChar char="§"/>
            </a:pPr>
            <a:endParaRPr lang="en-US" sz="2000" dirty="0">
              <a:solidFill>
                <a:srgbClr val="5A5A5A"/>
              </a:solidFill>
            </a:endParaRPr>
          </a:p>
          <a:p>
            <a:pPr marL="342900" indent="-342900">
              <a:spcBef>
                <a:spcPct val="20000"/>
              </a:spcBef>
              <a:buClr>
                <a:srgbClr val="FB963C"/>
              </a:buClr>
              <a:buFont typeface="Wingdings" charset="2"/>
              <a:buChar char="§"/>
            </a:pPr>
            <a:endParaRPr lang="en-US" sz="2000" dirty="0">
              <a:solidFill>
                <a:srgbClr val="5A5A5A"/>
              </a:solidFill>
            </a:endParaRPr>
          </a:p>
          <a:p>
            <a:pPr marL="342900" lvl="0" indent="-342900">
              <a:spcBef>
                <a:spcPct val="20000"/>
              </a:spcBef>
              <a:buClr>
                <a:srgbClr val="FB963C"/>
              </a:buClr>
              <a:buFont typeface="Wingdings" charset="2"/>
              <a:buChar char="§"/>
            </a:pPr>
            <a:endParaRPr lang="en-US" sz="2000" dirty="0">
              <a:solidFill>
                <a:srgbClr val="5A5A5A"/>
              </a:solidFill>
            </a:endParaRPr>
          </a:p>
        </p:txBody>
      </p:sp>
    </p:spTree>
    <p:extLst>
      <p:ext uri="{BB962C8B-B14F-4D97-AF65-F5344CB8AC3E}">
        <p14:creationId xmlns:p14="http://schemas.microsoft.com/office/powerpoint/2010/main" val="336489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468A-7913-2FFF-3B46-ECBF70C0A55A}"/>
              </a:ext>
            </a:extLst>
          </p:cNvPr>
          <p:cNvSpPr>
            <a:spLocks noGrp="1"/>
          </p:cNvSpPr>
          <p:nvPr>
            <p:ph type="title"/>
          </p:nvPr>
        </p:nvSpPr>
        <p:spPr/>
        <p:txBody>
          <a:bodyPr/>
          <a:lstStyle/>
          <a:p>
            <a:r>
              <a:rPr lang="en-US" dirty="0"/>
              <a:t>Contingency at a glance</a:t>
            </a:r>
          </a:p>
        </p:txBody>
      </p:sp>
      <p:sp>
        <p:nvSpPr>
          <p:cNvPr id="4" name="Slide Number Placeholder 3">
            <a:extLst>
              <a:ext uri="{FF2B5EF4-FFF2-40B4-BE49-F238E27FC236}">
                <a16:creationId xmlns:a16="http://schemas.microsoft.com/office/drawing/2014/main" id="{8051AD10-6B53-81CC-3BB6-3BA7128F2DD9}"/>
              </a:ext>
            </a:extLst>
          </p:cNvPr>
          <p:cNvSpPr>
            <a:spLocks noGrp="1"/>
          </p:cNvSpPr>
          <p:nvPr>
            <p:ph type="sldNum" sz="quarter" idx="12"/>
          </p:nvPr>
        </p:nvSpPr>
        <p:spPr/>
        <p:txBody>
          <a:bodyPr/>
          <a:lstStyle/>
          <a:p>
            <a:fld id="{BFDCA1C4-9514-7B4F-976F-D92F7E296653}" type="slidenum">
              <a:rPr lang="fr-FR" smtClean="0"/>
              <a:pPr/>
              <a:t>3</a:t>
            </a:fld>
            <a:endParaRPr lang="fr-FR" dirty="0"/>
          </a:p>
        </p:txBody>
      </p:sp>
      <p:sp>
        <p:nvSpPr>
          <p:cNvPr id="5" name="Footer Placeholder 4">
            <a:extLst>
              <a:ext uri="{FF2B5EF4-FFF2-40B4-BE49-F238E27FC236}">
                <a16:creationId xmlns:a16="http://schemas.microsoft.com/office/drawing/2014/main" id="{E0404BA8-4E50-B7E8-B3F3-D588EAA2361E}"/>
              </a:ext>
            </a:extLst>
          </p:cNvPr>
          <p:cNvSpPr>
            <a:spLocks noGrp="1"/>
          </p:cNvSpPr>
          <p:nvPr>
            <p:ph type="ftr" sz="quarter" idx="3"/>
          </p:nvPr>
        </p:nvSpPr>
        <p:spPr/>
        <p:txBody>
          <a:bodyPr/>
          <a:lstStyle/>
          <a:p>
            <a:r>
              <a:rPr lang="en-US" noProof="0" dirty="0"/>
              <a:t>PMG Meeting 12/17/2024</a:t>
            </a:r>
            <a:endParaRPr lang="en-GB" noProof="0" dirty="0"/>
          </a:p>
        </p:txBody>
      </p:sp>
      <p:sp>
        <p:nvSpPr>
          <p:cNvPr id="8" name="Rectangle 7">
            <a:extLst>
              <a:ext uri="{FF2B5EF4-FFF2-40B4-BE49-F238E27FC236}">
                <a16:creationId xmlns:a16="http://schemas.microsoft.com/office/drawing/2014/main" id="{9EC38EA5-A9FF-34AE-84B5-B2D5561B6043}"/>
              </a:ext>
            </a:extLst>
          </p:cNvPr>
          <p:cNvSpPr/>
          <p:nvPr/>
        </p:nvSpPr>
        <p:spPr>
          <a:xfrm>
            <a:off x="412323" y="1323939"/>
            <a:ext cx="8220889" cy="720000"/>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r>
              <a:rPr lang="en-US" dirty="0"/>
              <a:t>Total Project Cost (266M$)</a:t>
            </a:r>
          </a:p>
        </p:txBody>
      </p:sp>
      <p:sp>
        <p:nvSpPr>
          <p:cNvPr id="9" name="Rectangle 8">
            <a:extLst>
              <a:ext uri="{FF2B5EF4-FFF2-40B4-BE49-F238E27FC236}">
                <a16:creationId xmlns:a16="http://schemas.microsoft.com/office/drawing/2014/main" id="{4D9FEC77-20E4-676B-CB46-907B26BB40E3}"/>
              </a:ext>
            </a:extLst>
          </p:cNvPr>
          <p:cNvSpPr/>
          <p:nvPr/>
        </p:nvSpPr>
        <p:spPr>
          <a:xfrm>
            <a:off x="412324" y="2466877"/>
            <a:ext cx="4118524" cy="682200"/>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r>
              <a:rPr lang="en-US" dirty="0"/>
              <a:t>Estimate at Complete</a:t>
            </a:r>
          </a:p>
        </p:txBody>
      </p:sp>
      <p:sp>
        <p:nvSpPr>
          <p:cNvPr id="10" name="Rectangle 9">
            <a:extLst>
              <a:ext uri="{FF2B5EF4-FFF2-40B4-BE49-F238E27FC236}">
                <a16:creationId xmlns:a16="http://schemas.microsoft.com/office/drawing/2014/main" id="{3AA4D196-F233-6FB3-BA58-5F65111E1404}"/>
              </a:ext>
            </a:extLst>
          </p:cNvPr>
          <p:cNvSpPr/>
          <p:nvPr/>
        </p:nvSpPr>
        <p:spPr>
          <a:xfrm>
            <a:off x="4640657" y="2466876"/>
            <a:ext cx="1192743" cy="682201"/>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r>
              <a:rPr lang="en-US" sz="1200" dirty="0"/>
              <a:t>Estimate Uncertainties</a:t>
            </a:r>
          </a:p>
        </p:txBody>
      </p:sp>
      <p:sp>
        <p:nvSpPr>
          <p:cNvPr id="11" name="Rectangle 10">
            <a:extLst>
              <a:ext uri="{FF2B5EF4-FFF2-40B4-BE49-F238E27FC236}">
                <a16:creationId xmlns:a16="http://schemas.microsoft.com/office/drawing/2014/main" id="{38D4DF79-71F9-85FB-3824-13B3460C3243}"/>
              </a:ext>
            </a:extLst>
          </p:cNvPr>
          <p:cNvSpPr/>
          <p:nvPr/>
        </p:nvSpPr>
        <p:spPr>
          <a:xfrm>
            <a:off x="5921903" y="2461898"/>
            <a:ext cx="1192743" cy="682206"/>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r>
              <a:rPr lang="en-US" sz="1050" dirty="0"/>
              <a:t>Risk Cost Exposure at X%CL</a:t>
            </a:r>
          </a:p>
        </p:txBody>
      </p:sp>
      <p:sp>
        <p:nvSpPr>
          <p:cNvPr id="12" name="Rectangle 11">
            <a:extLst>
              <a:ext uri="{FF2B5EF4-FFF2-40B4-BE49-F238E27FC236}">
                <a16:creationId xmlns:a16="http://schemas.microsoft.com/office/drawing/2014/main" id="{EF21A350-07DA-639A-FBE1-975194F63B2E}"/>
              </a:ext>
            </a:extLst>
          </p:cNvPr>
          <p:cNvSpPr/>
          <p:nvPr/>
        </p:nvSpPr>
        <p:spPr>
          <a:xfrm>
            <a:off x="7203149" y="2457597"/>
            <a:ext cx="1423665" cy="682205"/>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r>
              <a:rPr lang="en-US" sz="1050" dirty="0"/>
              <a:t>Monetized Schedule Risk Exposure at X%CL</a:t>
            </a:r>
          </a:p>
        </p:txBody>
      </p:sp>
      <p:cxnSp>
        <p:nvCxnSpPr>
          <p:cNvPr id="14" name="Straight Arrow Connector 13">
            <a:extLst>
              <a:ext uri="{FF2B5EF4-FFF2-40B4-BE49-F238E27FC236}">
                <a16:creationId xmlns:a16="http://schemas.microsoft.com/office/drawing/2014/main" id="{4C3CDFC3-A7B6-5B2F-BF6B-2402B37D5166}"/>
              </a:ext>
            </a:extLst>
          </p:cNvPr>
          <p:cNvCxnSpPr>
            <a:cxnSpLocks/>
          </p:cNvCxnSpPr>
          <p:nvPr/>
        </p:nvCxnSpPr>
        <p:spPr>
          <a:xfrm>
            <a:off x="4617008" y="2329737"/>
            <a:ext cx="4016205" cy="0"/>
          </a:xfrm>
          <a:prstGeom prst="straightConnector1">
            <a:avLst/>
          </a:prstGeom>
          <a:ln>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E47FFBC-6ED0-9BCF-1E81-0FBC4266DF7C}"/>
              </a:ext>
            </a:extLst>
          </p:cNvPr>
          <p:cNvSpPr txBox="1"/>
          <p:nvPr/>
        </p:nvSpPr>
        <p:spPr>
          <a:xfrm>
            <a:off x="5202416" y="2081011"/>
            <a:ext cx="2692702" cy="261610"/>
          </a:xfrm>
          <a:prstGeom prst="rect">
            <a:avLst/>
          </a:prstGeom>
          <a:noFill/>
        </p:spPr>
        <p:txBody>
          <a:bodyPr wrap="square">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r>
              <a:rPr lang="en-US" sz="1100" u="none" strike="noStrike" dirty="0">
                <a:solidFill>
                  <a:srgbClr val="000000"/>
                </a:solidFill>
                <a:effectLst/>
                <a:latin typeface="Helvetica" panose="020B0604020202020204" pitchFamily="34" charset="0"/>
                <a:cs typeface="Helvetica" panose="020B0604020202020204" pitchFamily="34" charset="0"/>
              </a:rPr>
              <a:t>Total available contingency (TPC-EAC)</a:t>
            </a:r>
            <a:endParaRPr lang="en-US" sz="1100" dirty="0"/>
          </a:p>
        </p:txBody>
      </p:sp>
      <p:sp>
        <p:nvSpPr>
          <p:cNvPr id="3" name="Rectangle 2">
            <a:extLst>
              <a:ext uri="{FF2B5EF4-FFF2-40B4-BE49-F238E27FC236}">
                <a16:creationId xmlns:a16="http://schemas.microsoft.com/office/drawing/2014/main" id="{BFE03338-8D9A-1C9A-A17E-EFFFC4AC0AE1}"/>
              </a:ext>
            </a:extLst>
          </p:cNvPr>
          <p:cNvSpPr/>
          <p:nvPr/>
        </p:nvSpPr>
        <p:spPr>
          <a:xfrm>
            <a:off x="612754" y="3599519"/>
            <a:ext cx="8055806" cy="2492990"/>
          </a:xfrm>
          <a:prstGeom prst="rect">
            <a:avLst/>
          </a:prstGeom>
        </p:spPr>
        <p:txBody>
          <a:bodyPr wrap="square">
            <a:spAutoFit/>
          </a:bodyPr>
          <a:lstStyle/>
          <a:p>
            <a:pPr marL="342900" lvl="0" indent="-342900">
              <a:spcBef>
                <a:spcPct val="20000"/>
              </a:spcBef>
              <a:buClr>
                <a:srgbClr val="FB963C"/>
              </a:buClr>
              <a:buFont typeface="Wingdings" charset="2"/>
              <a:buChar char="§"/>
            </a:pPr>
            <a:r>
              <a:rPr lang="en-US" sz="2000" dirty="0">
                <a:solidFill>
                  <a:srgbClr val="5A5A5A"/>
                </a:solidFill>
              </a:rPr>
              <a:t>TPC (Total Project Cost) fixed at 266M$</a:t>
            </a:r>
          </a:p>
          <a:p>
            <a:pPr marL="342900" lvl="0" indent="-342900">
              <a:spcBef>
                <a:spcPct val="20000"/>
              </a:spcBef>
              <a:buClr>
                <a:srgbClr val="FB963C"/>
              </a:buClr>
              <a:buFont typeface="Wingdings" charset="2"/>
              <a:buChar char="§"/>
            </a:pPr>
            <a:r>
              <a:rPr lang="en-US" sz="2000" dirty="0">
                <a:solidFill>
                  <a:srgbClr val="5A5A5A"/>
                </a:solidFill>
              </a:rPr>
              <a:t>EAC (Estimate at Complete)</a:t>
            </a:r>
          </a:p>
          <a:p>
            <a:pPr marL="342900" lvl="0" indent="-342900">
              <a:spcBef>
                <a:spcPct val="20000"/>
              </a:spcBef>
              <a:buClr>
                <a:srgbClr val="FB963C"/>
              </a:buClr>
              <a:buFont typeface="Wingdings" charset="2"/>
              <a:buChar char="§"/>
            </a:pPr>
            <a:r>
              <a:rPr lang="en-US" sz="2000" dirty="0">
                <a:solidFill>
                  <a:srgbClr val="5A5A5A"/>
                </a:solidFill>
              </a:rPr>
              <a:t>EUC (Estimate Uncertainty)</a:t>
            </a:r>
          </a:p>
          <a:p>
            <a:pPr marL="342900" lvl="0" indent="-342900">
              <a:spcBef>
                <a:spcPct val="20000"/>
              </a:spcBef>
              <a:buClr>
                <a:srgbClr val="FB963C"/>
              </a:buClr>
              <a:buFont typeface="Wingdings" charset="2"/>
              <a:buChar char="§"/>
            </a:pPr>
            <a:r>
              <a:rPr lang="en-US" sz="2000" dirty="0">
                <a:solidFill>
                  <a:srgbClr val="5A5A5A"/>
                </a:solidFill>
              </a:rPr>
              <a:t>Total available contingency (TPC-EAC) is meant to cover all EUC and risks (both cost and monetized schedule) at X confidence level.</a:t>
            </a:r>
          </a:p>
          <a:p>
            <a:pPr marL="342900" lvl="0" indent="-342900">
              <a:spcBef>
                <a:spcPct val="20000"/>
              </a:spcBef>
              <a:buClr>
                <a:srgbClr val="FB963C"/>
              </a:buClr>
              <a:buFont typeface="Wingdings" charset="2"/>
              <a:buChar char="§"/>
            </a:pPr>
            <a:endParaRPr lang="en-US" sz="2000" dirty="0">
              <a:solidFill>
                <a:srgbClr val="5A5A5A"/>
              </a:solidFill>
            </a:endParaRPr>
          </a:p>
        </p:txBody>
      </p:sp>
    </p:spTree>
    <p:extLst>
      <p:ext uri="{BB962C8B-B14F-4D97-AF65-F5344CB8AC3E}">
        <p14:creationId xmlns:p14="http://schemas.microsoft.com/office/powerpoint/2010/main" val="78635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E221-8894-4192-E6B7-013D2963BAA3}"/>
              </a:ext>
            </a:extLst>
          </p:cNvPr>
          <p:cNvSpPr>
            <a:spLocks noGrp="1"/>
          </p:cNvSpPr>
          <p:nvPr>
            <p:ph type="title"/>
          </p:nvPr>
        </p:nvSpPr>
        <p:spPr>
          <a:xfrm>
            <a:off x="612000" y="44624"/>
            <a:ext cx="7920000" cy="720000"/>
          </a:xfrm>
        </p:spPr>
        <p:txBody>
          <a:bodyPr/>
          <a:lstStyle/>
          <a:p>
            <a:r>
              <a:rPr lang="en-US" dirty="0"/>
              <a:t>CERN-AUP Agreement</a:t>
            </a:r>
          </a:p>
        </p:txBody>
      </p:sp>
      <p:sp>
        <p:nvSpPr>
          <p:cNvPr id="3" name="Content Placeholder 2">
            <a:extLst>
              <a:ext uri="{FF2B5EF4-FFF2-40B4-BE49-F238E27FC236}">
                <a16:creationId xmlns:a16="http://schemas.microsoft.com/office/drawing/2014/main" id="{9251D630-E5F2-656E-B39A-7673739DFED2}"/>
              </a:ext>
            </a:extLst>
          </p:cNvPr>
          <p:cNvSpPr>
            <a:spLocks noGrp="1"/>
          </p:cNvSpPr>
          <p:nvPr>
            <p:ph idx="1"/>
          </p:nvPr>
        </p:nvSpPr>
        <p:spPr>
          <a:xfrm>
            <a:off x="467544" y="813901"/>
            <a:ext cx="8579256" cy="2721575"/>
          </a:xfrm>
        </p:spPr>
        <p:txBody>
          <a:bodyPr>
            <a:normAutofit/>
          </a:bodyPr>
          <a:lstStyle/>
          <a:p>
            <a:r>
              <a:rPr lang="en-US" dirty="0"/>
              <a:t>Achieved agreement with CERN includes:</a:t>
            </a:r>
          </a:p>
          <a:p>
            <a:pPr lvl="1"/>
            <a:r>
              <a:rPr lang="en-US" sz="2000" dirty="0"/>
              <a:t>Production at FNAL of 5 additional MQXFA coils funded by “debt” in ”Part Exchange”. Coils not used by AUP will be sent to CERN. This substantially reduces our coil yield risk.</a:t>
            </a:r>
          </a:p>
          <a:p>
            <a:pPr lvl="1"/>
            <a:r>
              <a:rPr lang="en-US" sz="2000" dirty="0"/>
              <a:t>Test of 3 </a:t>
            </a:r>
            <a:r>
              <a:rPr lang="en-US" sz="2000" dirty="0" err="1"/>
              <a:t>cryoassemblies</a:t>
            </a:r>
            <a:r>
              <a:rPr lang="en-US" sz="2000" dirty="0"/>
              <a:t> at CERN. This will reduce our EAC and will provide a net reduction in risk exposure, which will translate in a higher chance of delivering the full set of objecting KPPs.</a:t>
            </a:r>
            <a:endParaRPr lang="en-US" dirty="0"/>
          </a:p>
          <a:p>
            <a:pPr lvl="1"/>
            <a:endParaRPr lang="en-US" dirty="0"/>
          </a:p>
        </p:txBody>
      </p:sp>
      <p:sp>
        <p:nvSpPr>
          <p:cNvPr id="5" name="Slide Number Placeholder 4">
            <a:extLst>
              <a:ext uri="{FF2B5EF4-FFF2-40B4-BE49-F238E27FC236}">
                <a16:creationId xmlns:a16="http://schemas.microsoft.com/office/drawing/2014/main" id="{A499E999-7731-B4AA-2FDF-A9CB97C9BAC0}"/>
              </a:ext>
            </a:extLst>
          </p:cNvPr>
          <p:cNvSpPr>
            <a:spLocks noGrp="1"/>
          </p:cNvSpPr>
          <p:nvPr>
            <p:ph type="sldNum" sz="quarter" idx="12"/>
          </p:nvPr>
        </p:nvSpPr>
        <p:spPr/>
        <p:txBody>
          <a:bodyPr/>
          <a:lstStyle/>
          <a:p>
            <a:fld id="{BFDCA1C4-9514-7B4F-976F-D92F7E296653}" type="slidenum">
              <a:rPr lang="fr-FR" smtClean="0">
                <a:solidFill>
                  <a:schemeClr val="bg1"/>
                </a:solidFill>
              </a:rPr>
              <a:pPr/>
              <a:t>4</a:t>
            </a:fld>
            <a:endParaRPr lang="fr-FR" dirty="0">
              <a:solidFill>
                <a:schemeClr val="bg1"/>
              </a:solidFill>
            </a:endParaRPr>
          </a:p>
        </p:txBody>
      </p:sp>
      <p:pic>
        <p:nvPicPr>
          <p:cNvPr id="6" name="Picture 5">
            <a:extLst>
              <a:ext uri="{FF2B5EF4-FFF2-40B4-BE49-F238E27FC236}">
                <a16:creationId xmlns:a16="http://schemas.microsoft.com/office/drawing/2014/main" id="{1BEB5B64-A098-0AD6-1D10-2969F72ABE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572C8D93-10A5-FC6A-AB39-B8A504BAE1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0691" y="3449247"/>
            <a:ext cx="2462720" cy="3166354"/>
          </a:xfrm>
          <a:prstGeom prst="rect">
            <a:avLst/>
          </a:prstGeom>
          <a:ln>
            <a:solidFill>
              <a:schemeClr val="tx1"/>
            </a:solidFill>
          </a:ln>
        </p:spPr>
      </p:pic>
      <p:pic>
        <p:nvPicPr>
          <p:cNvPr id="10" name="Picture 9" descr="A screenshot of a computer&#10;&#10;Description automatically generated">
            <a:extLst>
              <a:ext uri="{FF2B5EF4-FFF2-40B4-BE49-F238E27FC236}">
                <a16:creationId xmlns:a16="http://schemas.microsoft.com/office/drawing/2014/main" id="{D530AA06-A361-EAFC-8B0F-571114EA47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60032" y="3430998"/>
            <a:ext cx="2022177" cy="3166354"/>
          </a:xfrm>
          <a:prstGeom prst="rect">
            <a:avLst/>
          </a:prstGeom>
          <a:ln>
            <a:solidFill>
              <a:schemeClr val="tx1"/>
            </a:solidFill>
          </a:ln>
        </p:spPr>
      </p:pic>
    </p:spTree>
    <p:extLst>
      <p:ext uri="{BB962C8B-B14F-4D97-AF65-F5344CB8AC3E}">
        <p14:creationId xmlns:p14="http://schemas.microsoft.com/office/powerpoint/2010/main" val="185348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6721D-E050-552B-B3FC-C96C03F2C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B7E01-55AE-A3CE-1425-D8A3E36059D1}"/>
              </a:ext>
            </a:extLst>
          </p:cNvPr>
          <p:cNvSpPr>
            <a:spLocks noGrp="1"/>
          </p:cNvSpPr>
          <p:nvPr>
            <p:ph type="title"/>
          </p:nvPr>
        </p:nvSpPr>
        <p:spPr>
          <a:xfrm>
            <a:off x="612000" y="44624"/>
            <a:ext cx="7920000" cy="720000"/>
          </a:xfrm>
        </p:spPr>
        <p:txBody>
          <a:bodyPr/>
          <a:lstStyle/>
          <a:p>
            <a:r>
              <a:rPr lang="en-US" dirty="0"/>
              <a:t>What-if Analysis</a:t>
            </a:r>
          </a:p>
        </p:txBody>
      </p:sp>
      <p:sp>
        <p:nvSpPr>
          <p:cNvPr id="5" name="Slide Number Placeholder 4">
            <a:extLst>
              <a:ext uri="{FF2B5EF4-FFF2-40B4-BE49-F238E27FC236}">
                <a16:creationId xmlns:a16="http://schemas.microsoft.com/office/drawing/2014/main" id="{64865F7F-40F9-50A0-9317-6EC356CE3926}"/>
              </a:ext>
            </a:extLst>
          </p:cNvPr>
          <p:cNvSpPr>
            <a:spLocks noGrp="1"/>
          </p:cNvSpPr>
          <p:nvPr>
            <p:ph type="sldNum" sz="quarter" idx="12"/>
          </p:nvPr>
        </p:nvSpPr>
        <p:spPr/>
        <p:txBody>
          <a:bodyPr/>
          <a:lstStyle/>
          <a:p>
            <a:fld id="{BFDCA1C4-9514-7B4F-976F-D92F7E296653}" type="slidenum">
              <a:rPr lang="fr-FR" smtClean="0">
                <a:solidFill>
                  <a:schemeClr val="bg1"/>
                </a:solidFill>
              </a:rPr>
              <a:pPr/>
              <a:t>5</a:t>
            </a:fld>
            <a:endParaRPr lang="fr-FR" dirty="0">
              <a:solidFill>
                <a:schemeClr val="bg1"/>
              </a:solidFill>
            </a:endParaRPr>
          </a:p>
        </p:txBody>
      </p:sp>
      <p:pic>
        <p:nvPicPr>
          <p:cNvPr id="6" name="Picture 5" descr="A screenshot of a computer screen&#10;&#10;Description automatically generated">
            <a:extLst>
              <a:ext uri="{FF2B5EF4-FFF2-40B4-BE49-F238E27FC236}">
                <a16:creationId xmlns:a16="http://schemas.microsoft.com/office/drawing/2014/main" id="{88B03EF4-6CA1-19D3-8112-421C1B4A11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62371" y="3277974"/>
            <a:ext cx="8219257" cy="2884351"/>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5FFAD68-DC3A-7BB2-458D-17AF228D1E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grpSp>
        <p:nvGrpSpPr>
          <p:cNvPr id="23" name="Group 22">
            <a:extLst>
              <a:ext uri="{FF2B5EF4-FFF2-40B4-BE49-F238E27FC236}">
                <a16:creationId xmlns:a16="http://schemas.microsoft.com/office/drawing/2014/main" id="{8877E8A2-6E98-2F0A-695D-FC48BDB78DF1}"/>
              </a:ext>
            </a:extLst>
          </p:cNvPr>
          <p:cNvGrpSpPr/>
          <p:nvPr/>
        </p:nvGrpSpPr>
        <p:grpSpPr>
          <a:xfrm>
            <a:off x="2973931" y="5157106"/>
            <a:ext cx="3240360" cy="988121"/>
            <a:chOff x="2987824" y="2564904"/>
            <a:chExt cx="3240360" cy="988121"/>
          </a:xfrm>
        </p:grpSpPr>
        <p:sp>
          <p:nvSpPr>
            <p:cNvPr id="13" name="Rectangle 12">
              <a:extLst>
                <a:ext uri="{FF2B5EF4-FFF2-40B4-BE49-F238E27FC236}">
                  <a16:creationId xmlns:a16="http://schemas.microsoft.com/office/drawing/2014/main" id="{55344942-5D86-A680-A35F-8C84DC2B10F0}"/>
                </a:ext>
              </a:extLst>
            </p:cNvPr>
            <p:cNvSpPr/>
            <p:nvPr/>
          </p:nvSpPr>
          <p:spPr>
            <a:xfrm>
              <a:off x="2987824" y="2572061"/>
              <a:ext cx="792088" cy="618693"/>
            </a:xfrm>
            <a:prstGeom prst="rect">
              <a:avLst/>
            </a:prstGeom>
            <a:noFill/>
            <a:ln w="28575">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2CA35-0028-0571-A847-8C60DC7E463A}"/>
                </a:ext>
              </a:extLst>
            </p:cNvPr>
            <p:cNvSpPr/>
            <p:nvPr/>
          </p:nvSpPr>
          <p:spPr>
            <a:xfrm>
              <a:off x="3779912" y="2564904"/>
              <a:ext cx="792088" cy="618693"/>
            </a:xfrm>
            <a:prstGeom prst="rect">
              <a:avLst/>
            </a:prstGeom>
            <a:noFill/>
            <a:ln w="28575">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1C8354-D4B1-58F1-485A-59A39CC428EA}"/>
                </a:ext>
              </a:extLst>
            </p:cNvPr>
            <p:cNvSpPr/>
            <p:nvPr/>
          </p:nvSpPr>
          <p:spPr>
            <a:xfrm>
              <a:off x="5436096" y="2572061"/>
              <a:ext cx="792088" cy="618693"/>
            </a:xfrm>
            <a:prstGeom prst="rect">
              <a:avLst/>
            </a:prstGeom>
            <a:noFill/>
            <a:ln w="28575">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F9B67BE-18D5-DE5D-3F3F-C528794B3B10}"/>
                </a:ext>
              </a:extLst>
            </p:cNvPr>
            <p:cNvGrpSpPr/>
            <p:nvPr/>
          </p:nvGrpSpPr>
          <p:grpSpPr>
            <a:xfrm>
              <a:off x="3131840" y="3183597"/>
              <a:ext cx="2700300" cy="369428"/>
              <a:chOff x="3131840" y="3183597"/>
              <a:chExt cx="2700300" cy="369428"/>
            </a:xfrm>
          </p:grpSpPr>
          <p:cxnSp>
            <p:nvCxnSpPr>
              <p:cNvPr id="17" name="Elbow Connector 16">
                <a:extLst>
                  <a:ext uri="{FF2B5EF4-FFF2-40B4-BE49-F238E27FC236}">
                    <a16:creationId xmlns:a16="http://schemas.microsoft.com/office/drawing/2014/main" id="{5D1F48CB-F32B-18A6-F94F-B53A24965F01}"/>
                  </a:ext>
                </a:extLst>
              </p:cNvPr>
              <p:cNvCxnSpPr>
                <a:cxnSpLocks/>
              </p:cNvCxnSpPr>
              <p:nvPr/>
            </p:nvCxnSpPr>
            <p:spPr>
              <a:xfrm flipV="1">
                <a:off x="3131840" y="3190754"/>
                <a:ext cx="299013" cy="362271"/>
              </a:xfrm>
              <a:prstGeom prst="bentConnector2">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Elbow Connector 18">
                <a:extLst>
                  <a:ext uri="{FF2B5EF4-FFF2-40B4-BE49-F238E27FC236}">
                    <a16:creationId xmlns:a16="http://schemas.microsoft.com/office/drawing/2014/main" id="{B35F28AF-DA14-F29E-A1ED-151B92F6CB93}"/>
                  </a:ext>
                </a:extLst>
              </p:cNvPr>
              <p:cNvCxnSpPr>
                <a:cxnSpLocks/>
                <a:endCxn id="14" idx="2"/>
              </p:cNvCxnSpPr>
              <p:nvPr/>
            </p:nvCxnSpPr>
            <p:spPr>
              <a:xfrm flipV="1">
                <a:off x="3131840" y="3183597"/>
                <a:ext cx="1044116" cy="369428"/>
              </a:xfrm>
              <a:prstGeom prst="bentConnector2">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Elbow Connector 20">
                <a:extLst>
                  <a:ext uri="{FF2B5EF4-FFF2-40B4-BE49-F238E27FC236}">
                    <a16:creationId xmlns:a16="http://schemas.microsoft.com/office/drawing/2014/main" id="{272BA658-2ABA-B3A7-93A0-30807E45951D}"/>
                  </a:ext>
                </a:extLst>
              </p:cNvPr>
              <p:cNvCxnSpPr>
                <a:cxnSpLocks/>
                <a:endCxn id="15" idx="2"/>
              </p:cNvCxnSpPr>
              <p:nvPr/>
            </p:nvCxnSpPr>
            <p:spPr>
              <a:xfrm flipV="1">
                <a:off x="3430853" y="3190754"/>
                <a:ext cx="2401287" cy="362271"/>
              </a:xfrm>
              <a:prstGeom prst="bentConnector2">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10" name="Footer Placeholder 1">
            <a:extLst>
              <a:ext uri="{FF2B5EF4-FFF2-40B4-BE49-F238E27FC236}">
                <a16:creationId xmlns:a16="http://schemas.microsoft.com/office/drawing/2014/main" id="{D9A76E27-BF5D-2C5C-E3B0-9C1563C6736A}"/>
              </a:ext>
            </a:extLst>
          </p:cNvPr>
          <p:cNvSpPr>
            <a:spLocks noGrp="1"/>
          </p:cNvSpPr>
          <p:nvPr>
            <p:ph type="ftr" sz="quarter" idx="11"/>
          </p:nvPr>
        </p:nvSpPr>
        <p:spPr>
          <a:xfrm>
            <a:off x="1916577" y="6356350"/>
            <a:ext cx="6627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0" dirty="0"/>
              <a:t>PMG Meeting 12/17/2024</a:t>
            </a:r>
            <a:endParaRPr lang="en-GB" noProof="0" dirty="0"/>
          </a:p>
        </p:txBody>
      </p:sp>
      <p:sp>
        <p:nvSpPr>
          <p:cNvPr id="12" name="Content Placeholder 2">
            <a:extLst>
              <a:ext uri="{FF2B5EF4-FFF2-40B4-BE49-F238E27FC236}">
                <a16:creationId xmlns:a16="http://schemas.microsoft.com/office/drawing/2014/main" id="{69F230E2-F6A4-0E25-E00E-0A7D2FD00B26}"/>
              </a:ext>
            </a:extLst>
          </p:cNvPr>
          <p:cNvSpPr>
            <a:spLocks noGrp="1"/>
          </p:cNvSpPr>
          <p:nvPr>
            <p:ph idx="1"/>
          </p:nvPr>
        </p:nvSpPr>
        <p:spPr>
          <a:xfrm>
            <a:off x="657603" y="894448"/>
            <a:ext cx="7920000" cy="2209800"/>
          </a:xfrm>
        </p:spPr>
        <p:txBody>
          <a:bodyPr/>
          <a:lstStyle/>
          <a:p>
            <a:r>
              <a:rPr lang="en-US" sz="2000" u="sng" dirty="0"/>
              <a:t>October 2024 working schedule</a:t>
            </a:r>
          </a:p>
          <a:p>
            <a:pPr lvl="1"/>
            <a:r>
              <a:rPr lang="en-US" sz="1600" dirty="0"/>
              <a:t>Includes vertical tests of all remaining magnets (1TC)</a:t>
            </a:r>
          </a:p>
          <a:p>
            <a:pPr lvl="1"/>
            <a:r>
              <a:rPr lang="en-US" sz="1600" dirty="0"/>
              <a:t>Assumes all remaining Cryo-Assembly (CAs) tested horizontally at Fermilab</a:t>
            </a:r>
          </a:p>
          <a:p>
            <a:r>
              <a:rPr lang="en-US" sz="2000" u="sng" dirty="0"/>
              <a:t>What-if analysis based on October 2024 working schedule </a:t>
            </a:r>
          </a:p>
          <a:p>
            <a:pPr lvl="1"/>
            <a:r>
              <a:rPr lang="en-US" sz="1600" dirty="0"/>
              <a:t>Includes vertical tests of all remaining magnets (1TC)</a:t>
            </a:r>
          </a:p>
          <a:p>
            <a:pPr lvl="1"/>
            <a:r>
              <a:rPr lang="en-US" sz="1600" dirty="0"/>
              <a:t>Assumes CA03-06-08-09-10 tested at Fermilab</a:t>
            </a:r>
          </a:p>
          <a:p>
            <a:pPr lvl="1"/>
            <a:r>
              <a:rPr lang="en-US" sz="1600" dirty="0"/>
              <a:t>Assumes CA04-05-07 tested at CERN @ 75k for CA05-07.</a:t>
            </a:r>
          </a:p>
          <a:p>
            <a:endParaRPr lang="en-US" sz="2000" dirty="0"/>
          </a:p>
          <a:p>
            <a:pPr lvl="1"/>
            <a:endParaRPr lang="en-US" sz="2000" dirty="0"/>
          </a:p>
          <a:p>
            <a:pPr lvl="1"/>
            <a:endParaRPr lang="en-US" sz="2000" dirty="0"/>
          </a:p>
          <a:p>
            <a:pPr lvl="1"/>
            <a:endParaRPr lang="en-US" sz="2000" dirty="0"/>
          </a:p>
          <a:p>
            <a:pPr lvl="1"/>
            <a:endParaRPr lang="en-US" sz="2000" dirty="0"/>
          </a:p>
          <a:p>
            <a:pPr lvl="1"/>
            <a:endParaRPr lang="en-US" dirty="0"/>
          </a:p>
        </p:txBody>
      </p:sp>
    </p:spTree>
    <p:extLst>
      <p:ext uri="{BB962C8B-B14F-4D97-AF65-F5344CB8AC3E}">
        <p14:creationId xmlns:p14="http://schemas.microsoft.com/office/powerpoint/2010/main" val="74671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AAF3E-2A55-45B8-8F41-6ACDA2D642C1}"/>
              </a:ext>
            </a:extLst>
          </p:cNvPr>
          <p:cNvSpPr>
            <a:spLocks noGrp="1"/>
          </p:cNvSpPr>
          <p:nvPr>
            <p:ph idx="1"/>
          </p:nvPr>
        </p:nvSpPr>
        <p:spPr>
          <a:xfrm>
            <a:off x="633723" y="884576"/>
            <a:ext cx="8003232" cy="2619931"/>
          </a:xfrm>
        </p:spPr>
        <p:txBody>
          <a:bodyPr>
            <a:noAutofit/>
          </a:bodyPr>
          <a:lstStyle/>
          <a:p>
            <a:pPr marL="0" indent="0">
              <a:buNone/>
            </a:pPr>
            <a:r>
              <a:rPr lang="en-US" sz="1800" dirty="0"/>
              <a:t>Executing this plan will</a:t>
            </a:r>
          </a:p>
          <a:p>
            <a:r>
              <a:rPr lang="en-US" sz="1600" dirty="0"/>
              <a:t>Provide savings in EAC (*1): ~2M$</a:t>
            </a:r>
          </a:p>
          <a:p>
            <a:pPr lvl="1"/>
            <a:r>
              <a:rPr lang="en-US" sz="1300" dirty="0"/>
              <a:t>(-) Cost reduction due to not executing 3 cryo-assembly tests at Fermilab</a:t>
            </a:r>
          </a:p>
          <a:p>
            <a:pPr lvl="1"/>
            <a:r>
              <a:rPr lang="en-US" sz="1300" dirty="0"/>
              <a:t>(-) Shortening the overall project duration which translates into LOE savings</a:t>
            </a:r>
          </a:p>
          <a:p>
            <a:r>
              <a:rPr lang="en-US" sz="1600" dirty="0"/>
              <a:t>Provide a net reduction in project risk (*2): ~2M$</a:t>
            </a:r>
          </a:p>
          <a:p>
            <a:pPr lvl="1"/>
            <a:r>
              <a:rPr lang="en-US" sz="1300" dirty="0"/>
              <a:t>(-) Elimination of risk due to potential Fermilab delays in testing CA04-05-07</a:t>
            </a:r>
          </a:p>
          <a:p>
            <a:pPr lvl="1"/>
            <a:r>
              <a:rPr lang="en-US" sz="1300" dirty="0"/>
              <a:t>(-) Residual risks of delays in remaining horizontal tests are now absorbed by more generous float in between horizontal tests.</a:t>
            </a:r>
          </a:p>
          <a:p>
            <a:pPr lvl="1"/>
            <a:r>
              <a:rPr lang="en-US" sz="1300" dirty="0"/>
              <a:t>(+) Addition of risk of having to ship CA04-05-07 back to Fermilab for rework and back to CERN at Fermilab’s expenses.</a:t>
            </a:r>
          </a:p>
          <a:p>
            <a:pPr lvl="1"/>
            <a:endParaRPr lang="en-US" sz="1200" dirty="0"/>
          </a:p>
          <a:p>
            <a:pPr lvl="1"/>
            <a:endParaRPr lang="en-US" sz="1200" dirty="0"/>
          </a:p>
          <a:p>
            <a:pPr lvl="1"/>
            <a:endParaRPr lang="en-US" sz="1200" dirty="0"/>
          </a:p>
          <a:p>
            <a:pPr lvl="1"/>
            <a:endParaRPr lang="en-US" sz="1200" dirty="0"/>
          </a:p>
        </p:txBody>
      </p:sp>
      <p:sp>
        <p:nvSpPr>
          <p:cNvPr id="4" name="Slide Number Placeholder 3">
            <a:extLst>
              <a:ext uri="{FF2B5EF4-FFF2-40B4-BE49-F238E27FC236}">
                <a16:creationId xmlns:a16="http://schemas.microsoft.com/office/drawing/2014/main" id="{EA94073C-84B4-83D3-764D-40E9CA8E9922}"/>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8416E58F-D4E0-5435-90EE-5453FA1EE254}"/>
              </a:ext>
            </a:extLst>
          </p:cNvPr>
          <p:cNvSpPr>
            <a:spLocks noGrp="1"/>
          </p:cNvSpPr>
          <p:nvPr>
            <p:ph type="ftr" sz="quarter" idx="3"/>
          </p:nvPr>
        </p:nvSpPr>
        <p:spPr/>
        <p:txBody>
          <a:bodyPr/>
          <a:lstStyle/>
          <a:p>
            <a:r>
              <a:rPr lang="en-US" noProof="0" dirty="0"/>
              <a:t>PMG Meeting 12/17/2024</a:t>
            </a:r>
            <a:endParaRPr lang="en-GB" noProof="0" dirty="0"/>
          </a:p>
        </p:txBody>
      </p:sp>
      <p:pic>
        <p:nvPicPr>
          <p:cNvPr id="6" name="Picture 5">
            <a:extLst>
              <a:ext uri="{FF2B5EF4-FFF2-40B4-BE49-F238E27FC236}">
                <a16:creationId xmlns:a16="http://schemas.microsoft.com/office/drawing/2014/main" id="{1A883A8F-219E-78AE-009B-E785965CB426}"/>
              </a:ext>
            </a:extLst>
          </p:cNvPr>
          <p:cNvPicPr>
            <a:picLocks noChangeAspect="1"/>
          </p:cNvPicPr>
          <p:nvPr/>
        </p:nvPicPr>
        <p:blipFill>
          <a:blip r:embed="rId2"/>
          <a:stretch>
            <a:fillRect/>
          </a:stretch>
        </p:blipFill>
        <p:spPr>
          <a:xfrm>
            <a:off x="2136000" y="3429001"/>
            <a:ext cx="4931689" cy="2872543"/>
          </a:xfrm>
          <a:prstGeom prst="rect">
            <a:avLst/>
          </a:prstGeom>
        </p:spPr>
      </p:pic>
      <p:sp>
        <p:nvSpPr>
          <p:cNvPr id="9" name="Rectangle: Rounded Corners 8">
            <a:extLst>
              <a:ext uri="{FF2B5EF4-FFF2-40B4-BE49-F238E27FC236}">
                <a16:creationId xmlns:a16="http://schemas.microsoft.com/office/drawing/2014/main" id="{FF7D584C-0D03-E9A0-EE45-F66DE2360BDA}"/>
              </a:ext>
            </a:extLst>
          </p:cNvPr>
          <p:cNvSpPr/>
          <p:nvPr/>
        </p:nvSpPr>
        <p:spPr>
          <a:xfrm>
            <a:off x="1916401" y="4529532"/>
            <a:ext cx="5247888" cy="169189"/>
          </a:xfrm>
          <a:prstGeom prst="roundRect">
            <a:avLst/>
          </a:prstGeom>
          <a:noFill/>
          <a:ln w="158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79AC99B-C200-B2E5-21B3-F51AE03A3636}"/>
              </a:ext>
            </a:extLst>
          </p:cNvPr>
          <p:cNvSpPr/>
          <p:nvPr/>
        </p:nvSpPr>
        <p:spPr>
          <a:xfrm>
            <a:off x="1902067" y="5756622"/>
            <a:ext cx="5247888" cy="169189"/>
          </a:xfrm>
          <a:prstGeom prst="round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5CED3C-CE08-1288-6485-517CBB4567EA}"/>
              </a:ext>
            </a:extLst>
          </p:cNvPr>
          <p:cNvSpPr txBox="1"/>
          <p:nvPr/>
        </p:nvSpPr>
        <p:spPr>
          <a:xfrm>
            <a:off x="1543858" y="5128760"/>
            <a:ext cx="410690" cy="261610"/>
          </a:xfrm>
          <a:prstGeom prst="rect">
            <a:avLst/>
          </a:prstGeom>
          <a:noFill/>
        </p:spPr>
        <p:txBody>
          <a:bodyPr wrap="none" rtlCol="0">
            <a:spAutoFit/>
          </a:bodyPr>
          <a:lstStyle/>
          <a:p>
            <a:r>
              <a:rPr lang="en-US" sz="1100" dirty="0"/>
              <a:t>(*2)</a:t>
            </a:r>
          </a:p>
        </p:txBody>
      </p:sp>
      <p:sp>
        <p:nvSpPr>
          <p:cNvPr id="18" name="TextBox 17">
            <a:extLst>
              <a:ext uri="{FF2B5EF4-FFF2-40B4-BE49-F238E27FC236}">
                <a16:creationId xmlns:a16="http://schemas.microsoft.com/office/drawing/2014/main" id="{0CA54190-228F-2B0C-B08A-EFB64D18DE14}"/>
              </a:ext>
            </a:extLst>
          </p:cNvPr>
          <p:cNvSpPr txBox="1"/>
          <p:nvPr/>
        </p:nvSpPr>
        <p:spPr>
          <a:xfrm>
            <a:off x="1552494" y="5668449"/>
            <a:ext cx="410690" cy="261610"/>
          </a:xfrm>
          <a:prstGeom prst="rect">
            <a:avLst/>
          </a:prstGeom>
          <a:noFill/>
        </p:spPr>
        <p:txBody>
          <a:bodyPr wrap="none" rtlCol="0">
            <a:spAutoFit/>
          </a:bodyPr>
          <a:lstStyle/>
          <a:p>
            <a:r>
              <a:rPr lang="en-US" sz="1100" dirty="0"/>
              <a:t>(*1)</a:t>
            </a:r>
          </a:p>
        </p:txBody>
      </p:sp>
      <p:sp>
        <p:nvSpPr>
          <p:cNvPr id="7" name="Rectangle: Rounded Corners 6">
            <a:extLst>
              <a:ext uri="{FF2B5EF4-FFF2-40B4-BE49-F238E27FC236}">
                <a16:creationId xmlns:a16="http://schemas.microsoft.com/office/drawing/2014/main" id="{D396984C-CFFE-9B9F-7A08-CC95CF35CD0F}"/>
              </a:ext>
            </a:extLst>
          </p:cNvPr>
          <p:cNvSpPr/>
          <p:nvPr/>
        </p:nvSpPr>
        <p:spPr>
          <a:xfrm>
            <a:off x="1908682" y="5200572"/>
            <a:ext cx="5247888" cy="169189"/>
          </a:xfrm>
          <a:prstGeom prst="round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7AF9D53-25FA-B764-D5FA-D46E127629A5}"/>
              </a:ext>
            </a:extLst>
          </p:cNvPr>
          <p:cNvSpPr txBox="1">
            <a:spLocks/>
          </p:cNvSpPr>
          <p:nvPr/>
        </p:nvSpPr>
        <p:spPr>
          <a:xfrm>
            <a:off x="1143171" y="92488"/>
            <a:ext cx="6984336" cy="792088"/>
          </a:xfrm>
          <a:prstGeom prst="rect">
            <a:avLst/>
          </a:prstGeom>
        </p:spPr>
        <p:txBody>
          <a:bodyPr vert="horz" lIns="0" tIns="0" rIns="0" bIns="0" rtlCol="0" anchor="ctr" anchorCtr="1">
            <a:noAutofit/>
          </a:bodyPr>
          <a:lstStyle>
            <a:lvl1pPr algn="ctr" defTabSz="457200" rtl="0" eaLnBrk="1" latinLnBrk="0" hangingPunct="1">
              <a:spcBef>
                <a:spcPct val="0"/>
              </a:spcBef>
              <a:buNone/>
              <a:defRPr sz="2800" b="1" kern="1200">
                <a:solidFill>
                  <a:schemeClr val="bg2"/>
                </a:solidFill>
                <a:latin typeface="+mj-lt"/>
                <a:ea typeface="+mj-ea"/>
                <a:cs typeface="+mj-cs"/>
              </a:defRPr>
            </a:lvl1pPr>
          </a:lstStyle>
          <a:p>
            <a:r>
              <a:rPr lang="en-US" sz="2000" dirty="0"/>
              <a:t>Results of Oct. 2024 Working Schedule (All CA tested at Fermilab) and </a:t>
            </a:r>
            <a:r>
              <a:rPr lang="en-US" sz="2000" i="1" dirty="0"/>
              <a:t>What-If</a:t>
            </a:r>
            <a:r>
              <a:rPr lang="en-US" sz="2000" dirty="0"/>
              <a:t> (CERN tests CA4-5-7)</a:t>
            </a:r>
          </a:p>
        </p:txBody>
      </p:sp>
    </p:spTree>
    <p:extLst>
      <p:ext uri="{BB962C8B-B14F-4D97-AF65-F5344CB8AC3E}">
        <p14:creationId xmlns:p14="http://schemas.microsoft.com/office/powerpoint/2010/main" val="140694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73B5-824D-5D8B-6EC5-62729390B031}"/>
              </a:ext>
            </a:extLst>
          </p:cNvPr>
          <p:cNvSpPr txBox="1">
            <a:spLocks/>
          </p:cNvSpPr>
          <p:nvPr/>
        </p:nvSpPr>
        <p:spPr>
          <a:xfrm>
            <a:off x="1143171" y="92488"/>
            <a:ext cx="6984336" cy="792088"/>
          </a:xfrm>
          <a:prstGeom prst="rect">
            <a:avLst/>
          </a:prstGeom>
        </p:spPr>
        <p:txBody>
          <a:bodyPr vert="horz" lIns="0" tIns="0" rIns="0" bIns="0" rtlCol="0" anchor="ctr" anchorCtr="1">
            <a:noAutofit/>
          </a:bodyPr>
          <a:lstStyle>
            <a:lvl1pPr algn="ctr" defTabSz="457200" rtl="0" eaLnBrk="1" latinLnBrk="0" hangingPunct="1">
              <a:spcBef>
                <a:spcPct val="0"/>
              </a:spcBef>
              <a:buNone/>
              <a:defRPr sz="2800" b="1" kern="1200">
                <a:solidFill>
                  <a:schemeClr val="bg2"/>
                </a:solidFill>
                <a:latin typeface="+mj-lt"/>
                <a:ea typeface="+mj-ea"/>
                <a:cs typeface="+mj-cs"/>
              </a:defRPr>
            </a:lvl1pPr>
          </a:lstStyle>
          <a:p>
            <a:r>
              <a:rPr lang="en-US" sz="2000" dirty="0"/>
              <a:t>Results of Oct. 2024 Working Schedule (All CA tested at Fermilab) and </a:t>
            </a:r>
            <a:r>
              <a:rPr lang="en-US" sz="2000" i="1" dirty="0"/>
              <a:t>What-If</a:t>
            </a:r>
            <a:r>
              <a:rPr lang="en-US" sz="2000" dirty="0"/>
              <a:t> (CERN tests CA4-5-7)</a:t>
            </a:r>
          </a:p>
        </p:txBody>
      </p:sp>
      <p:pic>
        <p:nvPicPr>
          <p:cNvPr id="20" name="Picture 19">
            <a:extLst>
              <a:ext uri="{FF2B5EF4-FFF2-40B4-BE49-F238E27FC236}">
                <a16:creationId xmlns:a16="http://schemas.microsoft.com/office/drawing/2014/main" id="{480AC498-ED82-2A7F-2416-33D4E3BB38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21" name="Slide Number Placeholder 4">
            <a:extLst>
              <a:ext uri="{FF2B5EF4-FFF2-40B4-BE49-F238E27FC236}">
                <a16:creationId xmlns:a16="http://schemas.microsoft.com/office/drawing/2014/main" id="{D9223C56-0CDB-7885-C4AE-27AE5EE4E2D4}"/>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solidFill>
                  <a:schemeClr val="bg1"/>
                </a:solidFill>
              </a:rPr>
              <a:pPr/>
              <a:t>7</a:t>
            </a:fld>
            <a:endParaRPr lang="fr-FR" dirty="0">
              <a:solidFill>
                <a:schemeClr val="bg1"/>
              </a:solidFill>
            </a:endParaRPr>
          </a:p>
        </p:txBody>
      </p:sp>
      <p:sp>
        <p:nvSpPr>
          <p:cNvPr id="22" name="Footer Placeholder 1">
            <a:extLst>
              <a:ext uri="{FF2B5EF4-FFF2-40B4-BE49-F238E27FC236}">
                <a16:creationId xmlns:a16="http://schemas.microsoft.com/office/drawing/2014/main" id="{8829FFDF-97C3-AD25-E400-90252776CB2F}"/>
              </a:ext>
            </a:extLst>
          </p:cNvPr>
          <p:cNvSpPr>
            <a:spLocks noGrp="1"/>
          </p:cNvSpPr>
          <p:nvPr>
            <p:ph type="ftr" sz="quarter" idx="11"/>
          </p:nvPr>
        </p:nvSpPr>
        <p:spPr>
          <a:xfrm>
            <a:off x="1916577" y="6356350"/>
            <a:ext cx="6627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noProof="0" dirty="0"/>
              <a:t>PMG Meeting 12/17/2024</a:t>
            </a:r>
            <a:endParaRPr lang="en-GB" noProof="0" dirty="0"/>
          </a:p>
        </p:txBody>
      </p:sp>
      <p:pic>
        <p:nvPicPr>
          <p:cNvPr id="27" name="Picture 26">
            <a:extLst>
              <a:ext uri="{FF2B5EF4-FFF2-40B4-BE49-F238E27FC236}">
                <a16:creationId xmlns:a16="http://schemas.microsoft.com/office/drawing/2014/main" id="{E365B250-512B-D115-6F2F-D731AAD9FCEA}"/>
              </a:ext>
            </a:extLst>
          </p:cNvPr>
          <p:cNvPicPr>
            <a:picLocks noChangeAspect="1"/>
          </p:cNvPicPr>
          <p:nvPr/>
        </p:nvPicPr>
        <p:blipFill>
          <a:blip r:embed="rId3"/>
          <a:stretch>
            <a:fillRect/>
          </a:stretch>
        </p:blipFill>
        <p:spPr>
          <a:xfrm>
            <a:off x="94498" y="3573869"/>
            <a:ext cx="4281493" cy="2438198"/>
          </a:xfrm>
          <a:prstGeom prst="rect">
            <a:avLst/>
          </a:prstGeom>
        </p:spPr>
      </p:pic>
      <p:pic>
        <p:nvPicPr>
          <p:cNvPr id="29" name="Picture 28">
            <a:extLst>
              <a:ext uri="{FF2B5EF4-FFF2-40B4-BE49-F238E27FC236}">
                <a16:creationId xmlns:a16="http://schemas.microsoft.com/office/drawing/2014/main" id="{A381674C-97EB-C33B-77AC-DD186836EA4A}"/>
              </a:ext>
            </a:extLst>
          </p:cNvPr>
          <p:cNvPicPr>
            <a:picLocks noChangeAspect="1"/>
          </p:cNvPicPr>
          <p:nvPr/>
        </p:nvPicPr>
        <p:blipFill>
          <a:blip r:embed="rId4"/>
          <a:stretch>
            <a:fillRect/>
          </a:stretch>
        </p:blipFill>
        <p:spPr>
          <a:xfrm>
            <a:off x="4457839" y="3561322"/>
            <a:ext cx="4303274" cy="2465465"/>
          </a:xfrm>
          <a:prstGeom prst="rect">
            <a:avLst/>
          </a:prstGeom>
        </p:spPr>
      </p:pic>
      <p:sp>
        <p:nvSpPr>
          <p:cNvPr id="34" name="TextBox 33">
            <a:extLst>
              <a:ext uri="{FF2B5EF4-FFF2-40B4-BE49-F238E27FC236}">
                <a16:creationId xmlns:a16="http://schemas.microsoft.com/office/drawing/2014/main" id="{A6FE3D3D-50D1-1B60-57F3-29412D339D39}"/>
              </a:ext>
            </a:extLst>
          </p:cNvPr>
          <p:cNvSpPr txBox="1"/>
          <p:nvPr/>
        </p:nvSpPr>
        <p:spPr>
          <a:xfrm>
            <a:off x="7392961" y="3812239"/>
            <a:ext cx="793807" cy="300082"/>
          </a:xfrm>
          <a:prstGeom prst="rect">
            <a:avLst/>
          </a:prstGeom>
          <a:noFill/>
        </p:spPr>
        <p:txBody>
          <a:bodyPr wrap="none" rtlCol="0">
            <a:spAutoFit/>
          </a:bodyPr>
          <a:lstStyle/>
          <a:p>
            <a:r>
              <a:rPr lang="en-US" sz="1350" dirty="0">
                <a:highlight>
                  <a:srgbClr val="00FF00"/>
                </a:highlight>
              </a:rPr>
              <a:t>CL 89%</a:t>
            </a:r>
          </a:p>
        </p:txBody>
      </p:sp>
      <p:sp>
        <p:nvSpPr>
          <p:cNvPr id="35" name="TextBox 34">
            <a:extLst>
              <a:ext uri="{FF2B5EF4-FFF2-40B4-BE49-F238E27FC236}">
                <a16:creationId xmlns:a16="http://schemas.microsoft.com/office/drawing/2014/main" id="{85F3607D-EBBA-BC0A-BD80-78A51D34F677}"/>
              </a:ext>
            </a:extLst>
          </p:cNvPr>
          <p:cNvSpPr txBox="1"/>
          <p:nvPr/>
        </p:nvSpPr>
        <p:spPr>
          <a:xfrm>
            <a:off x="1282515" y="4236758"/>
            <a:ext cx="793807" cy="300082"/>
          </a:xfrm>
          <a:prstGeom prst="rect">
            <a:avLst/>
          </a:prstGeom>
          <a:noFill/>
        </p:spPr>
        <p:txBody>
          <a:bodyPr wrap="none" rtlCol="0">
            <a:spAutoFit/>
          </a:bodyPr>
          <a:lstStyle/>
          <a:p>
            <a:r>
              <a:rPr lang="en-US" sz="1350" dirty="0">
                <a:highlight>
                  <a:srgbClr val="FFFF00"/>
                </a:highlight>
              </a:rPr>
              <a:t>CL 75%</a:t>
            </a:r>
          </a:p>
        </p:txBody>
      </p:sp>
      <p:graphicFrame>
        <p:nvGraphicFramePr>
          <p:cNvPr id="4" name="Table 3">
            <a:extLst>
              <a:ext uri="{FF2B5EF4-FFF2-40B4-BE49-F238E27FC236}">
                <a16:creationId xmlns:a16="http://schemas.microsoft.com/office/drawing/2014/main" id="{056B4364-9C09-5882-D766-E57D24F1C0A6}"/>
              </a:ext>
            </a:extLst>
          </p:cNvPr>
          <p:cNvGraphicFramePr>
            <a:graphicFrameLocks noGrp="1"/>
          </p:cNvGraphicFramePr>
          <p:nvPr>
            <p:extLst>
              <p:ext uri="{D42A27DB-BD31-4B8C-83A1-F6EECF244321}">
                <p14:modId xmlns:p14="http://schemas.microsoft.com/office/powerpoint/2010/main" val="3497669991"/>
              </p:ext>
            </p:extLst>
          </p:nvPr>
        </p:nvGraphicFramePr>
        <p:xfrm>
          <a:off x="1202432" y="1067312"/>
          <a:ext cx="6984336" cy="2130816"/>
        </p:xfrm>
        <a:graphic>
          <a:graphicData uri="http://schemas.openxmlformats.org/drawingml/2006/table">
            <a:tbl>
              <a:tblPr firstRow="1" bandRow="1">
                <a:tableStyleId>{5C22544A-7EE6-4342-B048-85BDC9FD1C3A}</a:tableStyleId>
              </a:tblPr>
              <a:tblGrid>
                <a:gridCol w="2028659">
                  <a:extLst>
                    <a:ext uri="{9D8B030D-6E8A-4147-A177-3AD203B41FA5}">
                      <a16:colId xmlns:a16="http://schemas.microsoft.com/office/drawing/2014/main" val="2427065701"/>
                    </a:ext>
                  </a:extLst>
                </a:gridCol>
                <a:gridCol w="2382891">
                  <a:extLst>
                    <a:ext uri="{9D8B030D-6E8A-4147-A177-3AD203B41FA5}">
                      <a16:colId xmlns:a16="http://schemas.microsoft.com/office/drawing/2014/main" val="3128342995"/>
                    </a:ext>
                  </a:extLst>
                </a:gridCol>
                <a:gridCol w="2572786">
                  <a:extLst>
                    <a:ext uri="{9D8B030D-6E8A-4147-A177-3AD203B41FA5}">
                      <a16:colId xmlns:a16="http://schemas.microsoft.com/office/drawing/2014/main" val="1993848959"/>
                    </a:ext>
                  </a:extLst>
                </a:gridCol>
              </a:tblGrid>
              <a:tr h="479743">
                <a:tc>
                  <a:txBody>
                    <a:bodyPr/>
                    <a:lstStyle/>
                    <a:p>
                      <a:endParaRPr lang="en-US" dirty="0"/>
                    </a:p>
                  </a:txBody>
                  <a:tcPr/>
                </a:tc>
                <a:tc>
                  <a:txBody>
                    <a:bodyPr/>
                    <a:lstStyle/>
                    <a:p>
                      <a:pPr algn="ctr" fontAlgn="b"/>
                      <a:r>
                        <a:rPr lang="en-US" sz="1200" u="none" strike="noStrike" dirty="0">
                          <a:effectLst/>
                        </a:rPr>
                        <a:t>October 24 working schedule - ALL CAs tested at Fermilab</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effectLst/>
                        </a:rPr>
                        <a:t>October 24 working schedule what-if 4-5-7 tested at CERN</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17909249"/>
                  </a:ext>
                </a:extLst>
              </a:tr>
              <a:tr h="357002">
                <a:tc>
                  <a:txBody>
                    <a:bodyPr/>
                    <a:lstStyle/>
                    <a:p>
                      <a:pPr algn="l" fontAlgn="b"/>
                      <a:r>
                        <a:rPr lang="en-US" sz="1400" u="none" strike="noStrike" dirty="0">
                          <a:effectLst/>
                        </a:rPr>
                        <a:t> TPC (k$)</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266,000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266,000 </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3486219"/>
                  </a:ext>
                </a:extLst>
              </a:tr>
              <a:tr h="357002">
                <a:tc>
                  <a:txBody>
                    <a:bodyPr/>
                    <a:lstStyle/>
                    <a:p>
                      <a:pPr algn="l" fontAlgn="b"/>
                      <a:r>
                        <a:rPr lang="en-US" sz="1400" u="none" strike="noStrike" dirty="0">
                          <a:effectLst/>
                        </a:rPr>
                        <a:t> EAC (k$)</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247,996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246,094 </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84742331"/>
                  </a:ext>
                </a:extLst>
              </a:tr>
              <a:tr h="357002">
                <a:tc>
                  <a:txBody>
                    <a:bodyPr/>
                    <a:lstStyle/>
                    <a:p>
                      <a:pPr algn="l" fontAlgn="b"/>
                      <a:r>
                        <a:rPr lang="en-US" sz="1400" u="none" strike="noStrike" dirty="0">
                          <a:effectLst/>
                        </a:rPr>
                        <a:t> EUC (k$)</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4,807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4,566 </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43966138"/>
                  </a:ext>
                </a:extLst>
              </a:tr>
              <a:tr h="312577">
                <a:tc>
                  <a:txBody>
                    <a:bodyPr/>
                    <a:lstStyle/>
                    <a:p>
                      <a:pPr algn="l" fontAlgn="b"/>
                      <a:r>
                        <a:rPr lang="en-US" sz="1400" u="none" strike="noStrike" dirty="0">
                          <a:effectLst/>
                        </a:rPr>
                        <a:t> Risks @ 90%CL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17,630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15,694 </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51750798"/>
                  </a:ext>
                </a:extLst>
              </a:tr>
              <a:tr h="267490">
                <a:tc>
                  <a:txBody>
                    <a:bodyPr/>
                    <a:lstStyle/>
                    <a:p>
                      <a:pPr algn="l" fontAlgn="b"/>
                      <a:r>
                        <a:rPr lang="en-US" sz="1400" u="none" strike="noStrike" dirty="0">
                          <a:effectLst/>
                        </a:rPr>
                        <a:t> Leftover contingency</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(4,433)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 (354)</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77767144"/>
                  </a:ext>
                </a:extLst>
              </a:tr>
            </a:tbl>
          </a:graphicData>
        </a:graphic>
      </p:graphicFrame>
      <p:sp>
        <p:nvSpPr>
          <p:cNvPr id="6" name="TextBox 5">
            <a:extLst>
              <a:ext uri="{FF2B5EF4-FFF2-40B4-BE49-F238E27FC236}">
                <a16:creationId xmlns:a16="http://schemas.microsoft.com/office/drawing/2014/main" id="{3BC97E3B-3159-38EC-37D3-A896ACCEC50B}"/>
              </a:ext>
            </a:extLst>
          </p:cNvPr>
          <p:cNvSpPr txBox="1"/>
          <p:nvPr/>
        </p:nvSpPr>
        <p:spPr>
          <a:xfrm>
            <a:off x="927498" y="3775093"/>
            <a:ext cx="1503839" cy="461665"/>
          </a:xfrm>
          <a:prstGeom prst="rect">
            <a:avLst/>
          </a:prstGeom>
          <a:noFill/>
        </p:spPr>
        <p:txBody>
          <a:bodyPr wrap="square" rtlCol="0">
            <a:spAutoFit/>
          </a:bodyPr>
          <a:lstStyle/>
          <a:p>
            <a:pPr algn="ctr"/>
            <a:r>
              <a:rPr lang="en-US" sz="1200" dirty="0">
                <a:highlight>
                  <a:srgbClr val="FFFF00"/>
                </a:highlight>
              </a:rPr>
              <a:t>All remaining CAs tested at FNAL</a:t>
            </a:r>
          </a:p>
        </p:txBody>
      </p:sp>
      <p:sp>
        <p:nvSpPr>
          <p:cNvPr id="7" name="TextBox 6">
            <a:extLst>
              <a:ext uri="{FF2B5EF4-FFF2-40B4-BE49-F238E27FC236}">
                <a16:creationId xmlns:a16="http://schemas.microsoft.com/office/drawing/2014/main" id="{ACDCCBB9-C02F-D1BD-E4BE-DB2CB99C092B}"/>
              </a:ext>
            </a:extLst>
          </p:cNvPr>
          <p:cNvSpPr txBox="1"/>
          <p:nvPr/>
        </p:nvSpPr>
        <p:spPr>
          <a:xfrm>
            <a:off x="7141792" y="3350574"/>
            <a:ext cx="1296144" cy="461665"/>
          </a:xfrm>
          <a:prstGeom prst="rect">
            <a:avLst/>
          </a:prstGeom>
          <a:noFill/>
        </p:spPr>
        <p:txBody>
          <a:bodyPr wrap="square" rtlCol="0">
            <a:spAutoFit/>
          </a:bodyPr>
          <a:lstStyle/>
          <a:p>
            <a:pPr algn="ctr"/>
            <a:r>
              <a:rPr lang="en-US" sz="1200" dirty="0">
                <a:highlight>
                  <a:srgbClr val="00FF00"/>
                </a:highlight>
              </a:rPr>
              <a:t>CA 4-5-7 tested </a:t>
            </a:r>
          </a:p>
          <a:p>
            <a:pPr algn="ctr"/>
            <a:r>
              <a:rPr lang="en-US" sz="1200" dirty="0">
                <a:highlight>
                  <a:srgbClr val="00FF00"/>
                </a:highlight>
              </a:rPr>
              <a:t>at CERN</a:t>
            </a:r>
          </a:p>
        </p:txBody>
      </p:sp>
    </p:spTree>
    <p:extLst>
      <p:ext uri="{BB962C8B-B14F-4D97-AF65-F5344CB8AC3E}">
        <p14:creationId xmlns:p14="http://schemas.microsoft.com/office/powerpoint/2010/main" val="292922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E9C3-D76F-C84F-13C9-599F4DD372CC}"/>
              </a:ext>
            </a:extLst>
          </p:cNvPr>
          <p:cNvSpPr>
            <a:spLocks noGrp="1"/>
          </p:cNvSpPr>
          <p:nvPr>
            <p:ph type="title"/>
          </p:nvPr>
        </p:nvSpPr>
        <p:spPr/>
        <p:txBody>
          <a:bodyPr/>
          <a:lstStyle/>
          <a:p>
            <a:r>
              <a:rPr lang="en-US" dirty="0"/>
              <a:t>Critical Path – October WS</a:t>
            </a:r>
          </a:p>
        </p:txBody>
      </p:sp>
      <p:sp>
        <p:nvSpPr>
          <p:cNvPr id="3" name="Content Placeholder 2">
            <a:extLst>
              <a:ext uri="{FF2B5EF4-FFF2-40B4-BE49-F238E27FC236}">
                <a16:creationId xmlns:a16="http://schemas.microsoft.com/office/drawing/2014/main" id="{253CA1FC-036C-EC5B-631E-D90C8032E0B8}"/>
              </a:ext>
            </a:extLst>
          </p:cNvPr>
          <p:cNvSpPr>
            <a:spLocks noGrp="1"/>
          </p:cNvSpPr>
          <p:nvPr>
            <p:ph idx="1"/>
          </p:nvPr>
        </p:nvSpPr>
        <p:spPr>
          <a:xfrm>
            <a:off x="612000" y="5517232"/>
            <a:ext cx="7920000" cy="608931"/>
          </a:xfrm>
        </p:spPr>
        <p:txBody>
          <a:bodyPr>
            <a:normAutofit/>
          </a:bodyPr>
          <a:lstStyle/>
          <a:p>
            <a:r>
              <a:rPr lang="en-US" sz="2000" dirty="0"/>
              <a:t>Entirely driven by horizontal test @ Fermilab</a:t>
            </a:r>
          </a:p>
        </p:txBody>
      </p:sp>
      <p:sp>
        <p:nvSpPr>
          <p:cNvPr id="4" name="Slide Number Placeholder 3">
            <a:extLst>
              <a:ext uri="{FF2B5EF4-FFF2-40B4-BE49-F238E27FC236}">
                <a16:creationId xmlns:a16="http://schemas.microsoft.com/office/drawing/2014/main" id="{516BD0DE-1F71-8E83-F8FC-82A1BA2B9739}"/>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5" name="Footer Placeholder 4">
            <a:extLst>
              <a:ext uri="{FF2B5EF4-FFF2-40B4-BE49-F238E27FC236}">
                <a16:creationId xmlns:a16="http://schemas.microsoft.com/office/drawing/2014/main" id="{914D4DCC-9EA3-B166-43D4-596F74F88422}"/>
              </a:ext>
            </a:extLst>
          </p:cNvPr>
          <p:cNvSpPr>
            <a:spLocks noGrp="1"/>
          </p:cNvSpPr>
          <p:nvPr>
            <p:ph type="ftr" sz="quarter" idx="3"/>
          </p:nvPr>
        </p:nvSpPr>
        <p:spPr/>
        <p:txBody>
          <a:bodyPr/>
          <a:lstStyle/>
          <a:p>
            <a:r>
              <a:rPr lang="en-US" noProof="0" dirty="0"/>
              <a:t>PMG Meeting 12/17/2024</a:t>
            </a:r>
            <a:endParaRPr lang="en-GB" noProof="0" dirty="0"/>
          </a:p>
        </p:txBody>
      </p:sp>
      <p:pic>
        <p:nvPicPr>
          <p:cNvPr id="6" name="Picture 5">
            <a:extLst>
              <a:ext uri="{FF2B5EF4-FFF2-40B4-BE49-F238E27FC236}">
                <a16:creationId xmlns:a16="http://schemas.microsoft.com/office/drawing/2014/main" id="{6708C1AF-8997-F010-162D-EA36A06EE23A}"/>
              </a:ext>
            </a:extLst>
          </p:cNvPr>
          <p:cNvPicPr>
            <a:picLocks noChangeAspect="1"/>
          </p:cNvPicPr>
          <p:nvPr/>
        </p:nvPicPr>
        <p:blipFill>
          <a:blip r:embed="rId2"/>
          <a:stretch>
            <a:fillRect/>
          </a:stretch>
        </p:blipFill>
        <p:spPr>
          <a:xfrm>
            <a:off x="1187625" y="836712"/>
            <a:ext cx="6840760" cy="4584073"/>
          </a:xfrm>
          <a:prstGeom prst="rect">
            <a:avLst/>
          </a:prstGeom>
        </p:spPr>
      </p:pic>
      <p:sp>
        <p:nvSpPr>
          <p:cNvPr id="7" name="TextBox 6">
            <a:extLst>
              <a:ext uri="{FF2B5EF4-FFF2-40B4-BE49-F238E27FC236}">
                <a16:creationId xmlns:a16="http://schemas.microsoft.com/office/drawing/2014/main" id="{22A1796C-0776-156E-B7DA-2285E54A5CA0}"/>
              </a:ext>
            </a:extLst>
          </p:cNvPr>
          <p:cNvSpPr txBox="1"/>
          <p:nvPr/>
        </p:nvSpPr>
        <p:spPr>
          <a:xfrm>
            <a:off x="4061881" y="1124744"/>
            <a:ext cx="575799" cy="261610"/>
          </a:xfrm>
          <a:prstGeom prst="rect">
            <a:avLst/>
          </a:prstGeom>
          <a:noFill/>
        </p:spPr>
        <p:txBody>
          <a:bodyPr wrap="none" rtlCol="0">
            <a:spAutoFit/>
          </a:bodyPr>
          <a:lstStyle/>
          <a:p>
            <a:r>
              <a:rPr lang="en-US" sz="1100" dirty="0"/>
              <a:t>Test 4</a:t>
            </a:r>
          </a:p>
        </p:txBody>
      </p:sp>
      <p:sp>
        <p:nvSpPr>
          <p:cNvPr id="8" name="TextBox 7">
            <a:extLst>
              <a:ext uri="{FF2B5EF4-FFF2-40B4-BE49-F238E27FC236}">
                <a16:creationId xmlns:a16="http://schemas.microsoft.com/office/drawing/2014/main" id="{50CF667D-B529-7DD1-03EF-D149DAC6284E}"/>
              </a:ext>
            </a:extLst>
          </p:cNvPr>
          <p:cNvSpPr txBox="1"/>
          <p:nvPr/>
        </p:nvSpPr>
        <p:spPr>
          <a:xfrm>
            <a:off x="4427984" y="1370643"/>
            <a:ext cx="575799" cy="261610"/>
          </a:xfrm>
          <a:prstGeom prst="rect">
            <a:avLst/>
          </a:prstGeom>
          <a:noFill/>
        </p:spPr>
        <p:txBody>
          <a:bodyPr wrap="none" rtlCol="0">
            <a:spAutoFit/>
          </a:bodyPr>
          <a:lstStyle/>
          <a:p>
            <a:r>
              <a:rPr lang="en-US" sz="1100" dirty="0"/>
              <a:t>Test 5</a:t>
            </a:r>
          </a:p>
        </p:txBody>
      </p:sp>
      <p:sp>
        <p:nvSpPr>
          <p:cNvPr id="9" name="TextBox 8">
            <a:extLst>
              <a:ext uri="{FF2B5EF4-FFF2-40B4-BE49-F238E27FC236}">
                <a16:creationId xmlns:a16="http://schemas.microsoft.com/office/drawing/2014/main" id="{0BF19E89-42D8-EC69-ED74-B4445B1CF6F1}"/>
              </a:ext>
            </a:extLst>
          </p:cNvPr>
          <p:cNvSpPr txBox="1"/>
          <p:nvPr/>
        </p:nvSpPr>
        <p:spPr>
          <a:xfrm>
            <a:off x="4868283" y="1726886"/>
            <a:ext cx="575799" cy="261610"/>
          </a:xfrm>
          <a:prstGeom prst="rect">
            <a:avLst/>
          </a:prstGeom>
          <a:noFill/>
        </p:spPr>
        <p:txBody>
          <a:bodyPr wrap="none" rtlCol="0">
            <a:spAutoFit/>
          </a:bodyPr>
          <a:lstStyle/>
          <a:p>
            <a:r>
              <a:rPr lang="en-US" sz="1100" dirty="0"/>
              <a:t>Test 6</a:t>
            </a:r>
          </a:p>
        </p:txBody>
      </p:sp>
      <p:sp>
        <p:nvSpPr>
          <p:cNvPr id="11" name="TextBox 10">
            <a:extLst>
              <a:ext uri="{FF2B5EF4-FFF2-40B4-BE49-F238E27FC236}">
                <a16:creationId xmlns:a16="http://schemas.microsoft.com/office/drawing/2014/main" id="{D2EA1963-4425-BBEE-6AA7-C7C6BD9C021C}"/>
              </a:ext>
            </a:extLst>
          </p:cNvPr>
          <p:cNvSpPr txBox="1"/>
          <p:nvPr/>
        </p:nvSpPr>
        <p:spPr>
          <a:xfrm>
            <a:off x="5261495" y="2060848"/>
            <a:ext cx="575799" cy="261610"/>
          </a:xfrm>
          <a:prstGeom prst="rect">
            <a:avLst/>
          </a:prstGeom>
          <a:noFill/>
        </p:spPr>
        <p:txBody>
          <a:bodyPr wrap="none" rtlCol="0">
            <a:spAutoFit/>
          </a:bodyPr>
          <a:lstStyle/>
          <a:p>
            <a:r>
              <a:rPr lang="en-US" sz="1100" dirty="0"/>
              <a:t>Test 7</a:t>
            </a:r>
          </a:p>
        </p:txBody>
      </p:sp>
      <p:sp>
        <p:nvSpPr>
          <p:cNvPr id="12" name="TextBox 11">
            <a:extLst>
              <a:ext uri="{FF2B5EF4-FFF2-40B4-BE49-F238E27FC236}">
                <a16:creationId xmlns:a16="http://schemas.microsoft.com/office/drawing/2014/main" id="{E3923540-6886-89F4-3B0A-D7FDFC7956BA}"/>
              </a:ext>
            </a:extLst>
          </p:cNvPr>
          <p:cNvSpPr txBox="1"/>
          <p:nvPr/>
        </p:nvSpPr>
        <p:spPr>
          <a:xfrm>
            <a:off x="5652120" y="2318358"/>
            <a:ext cx="575799" cy="261610"/>
          </a:xfrm>
          <a:prstGeom prst="rect">
            <a:avLst/>
          </a:prstGeom>
          <a:noFill/>
        </p:spPr>
        <p:txBody>
          <a:bodyPr wrap="none" rtlCol="0">
            <a:spAutoFit/>
          </a:bodyPr>
          <a:lstStyle/>
          <a:p>
            <a:r>
              <a:rPr lang="en-US" sz="1100" dirty="0"/>
              <a:t>Test 8</a:t>
            </a:r>
          </a:p>
        </p:txBody>
      </p:sp>
      <p:sp>
        <p:nvSpPr>
          <p:cNvPr id="13" name="TextBox 12">
            <a:extLst>
              <a:ext uri="{FF2B5EF4-FFF2-40B4-BE49-F238E27FC236}">
                <a16:creationId xmlns:a16="http://schemas.microsoft.com/office/drawing/2014/main" id="{E03F554B-412A-9FB5-09E3-4BF174BAC56F}"/>
              </a:ext>
            </a:extLst>
          </p:cNvPr>
          <p:cNvSpPr txBox="1"/>
          <p:nvPr/>
        </p:nvSpPr>
        <p:spPr>
          <a:xfrm>
            <a:off x="6092419" y="2601563"/>
            <a:ext cx="575799" cy="261610"/>
          </a:xfrm>
          <a:prstGeom prst="rect">
            <a:avLst/>
          </a:prstGeom>
          <a:noFill/>
        </p:spPr>
        <p:txBody>
          <a:bodyPr wrap="none" rtlCol="0">
            <a:spAutoFit/>
          </a:bodyPr>
          <a:lstStyle/>
          <a:p>
            <a:r>
              <a:rPr lang="en-US" sz="1100" dirty="0"/>
              <a:t>Test 9</a:t>
            </a:r>
          </a:p>
        </p:txBody>
      </p:sp>
      <p:sp>
        <p:nvSpPr>
          <p:cNvPr id="14" name="TextBox 13">
            <a:extLst>
              <a:ext uri="{FF2B5EF4-FFF2-40B4-BE49-F238E27FC236}">
                <a16:creationId xmlns:a16="http://schemas.microsoft.com/office/drawing/2014/main" id="{7638A761-F66E-939C-B237-0F62AD1F561B}"/>
              </a:ext>
            </a:extLst>
          </p:cNvPr>
          <p:cNvSpPr txBox="1"/>
          <p:nvPr/>
        </p:nvSpPr>
        <p:spPr>
          <a:xfrm>
            <a:off x="6444208" y="2898782"/>
            <a:ext cx="654346" cy="261610"/>
          </a:xfrm>
          <a:prstGeom prst="rect">
            <a:avLst/>
          </a:prstGeom>
          <a:noFill/>
        </p:spPr>
        <p:txBody>
          <a:bodyPr wrap="none" rtlCol="0">
            <a:spAutoFit/>
          </a:bodyPr>
          <a:lstStyle/>
          <a:p>
            <a:r>
              <a:rPr lang="en-US" sz="1100" dirty="0"/>
              <a:t>Test 10</a:t>
            </a:r>
          </a:p>
        </p:txBody>
      </p:sp>
      <p:sp>
        <p:nvSpPr>
          <p:cNvPr id="15" name="TextBox 14">
            <a:extLst>
              <a:ext uri="{FF2B5EF4-FFF2-40B4-BE49-F238E27FC236}">
                <a16:creationId xmlns:a16="http://schemas.microsoft.com/office/drawing/2014/main" id="{06239059-D7E7-2B86-6918-CEC45479F048}"/>
              </a:ext>
            </a:extLst>
          </p:cNvPr>
          <p:cNvSpPr txBox="1"/>
          <p:nvPr/>
        </p:nvSpPr>
        <p:spPr>
          <a:xfrm>
            <a:off x="6850218" y="3392904"/>
            <a:ext cx="1260281" cy="261610"/>
          </a:xfrm>
          <a:prstGeom prst="rect">
            <a:avLst/>
          </a:prstGeom>
          <a:noFill/>
        </p:spPr>
        <p:txBody>
          <a:bodyPr wrap="none" rtlCol="0">
            <a:spAutoFit/>
          </a:bodyPr>
          <a:lstStyle/>
          <a:p>
            <a:r>
              <a:rPr lang="en-US" sz="1100" dirty="0"/>
              <a:t>Ship 10 to CERN</a:t>
            </a:r>
          </a:p>
        </p:txBody>
      </p:sp>
      <p:sp>
        <p:nvSpPr>
          <p:cNvPr id="16" name="TextBox 15">
            <a:extLst>
              <a:ext uri="{FF2B5EF4-FFF2-40B4-BE49-F238E27FC236}">
                <a16:creationId xmlns:a16="http://schemas.microsoft.com/office/drawing/2014/main" id="{1C74FD27-A3F2-7200-4000-B4021747C68F}"/>
              </a:ext>
            </a:extLst>
          </p:cNvPr>
          <p:cNvSpPr txBox="1"/>
          <p:nvPr/>
        </p:nvSpPr>
        <p:spPr>
          <a:xfrm>
            <a:off x="7164288" y="3676109"/>
            <a:ext cx="1306768" cy="261610"/>
          </a:xfrm>
          <a:prstGeom prst="rect">
            <a:avLst/>
          </a:prstGeom>
          <a:noFill/>
        </p:spPr>
        <p:txBody>
          <a:bodyPr wrap="none" rtlCol="0">
            <a:spAutoFit/>
          </a:bodyPr>
          <a:lstStyle/>
          <a:p>
            <a:r>
              <a:rPr lang="en-US" sz="1100" dirty="0"/>
              <a:t>CERN accepts 10</a:t>
            </a:r>
          </a:p>
        </p:txBody>
      </p:sp>
      <p:sp>
        <p:nvSpPr>
          <p:cNvPr id="17" name="TextBox 16">
            <a:extLst>
              <a:ext uri="{FF2B5EF4-FFF2-40B4-BE49-F238E27FC236}">
                <a16:creationId xmlns:a16="http://schemas.microsoft.com/office/drawing/2014/main" id="{83829679-0D2D-2E99-7AEC-209AA81BD02F}"/>
              </a:ext>
            </a:extLst>
          </p:cNvPr>
          <p:cNvSpPr txBox="1"/>
          <p:nvPr/>
        </p:nvSpPr>
        <p:spPr>
          <a:xfrm>
            <a:off x="7560032" y="4087663"/>
            <a:ext cx="657552" cy="261610"/>
          </a:xfrm>
          <a:prstGeom prst="rect">
            <a:avLst/>
          </a:prstGeom>
          <a:noFill/>
        </p:spPr>
        <p:txBody>
          <a:bodyPr wrap="none" rtlCol="0">
            <a:spAutoFit/>
          </a:bodyPr>
          <a:lstStyle/>
          <a:p>
            <a:r>
              <a:rPr lang="en-US" sz="1100" dirty="0"/>
              <a:t>ESAAB</a:t>
            </a:r>
          </a:p>
        </p:txBody>
      </p:sp>
      <p:sp>
        <p:nvSpPr>
          <p:cNvPr id="18" name="TextBox 17">
            <a:extLst>
              <a:ext uri="{FF2B5EF4-FFF2-40B4-BE49-F238E27FC236}">
                <a16:creationId xmlns:a16="http://schemas.microsoft.com/office/drawing/2014/main" id="{7874FD04-E8FF-AF5D-2D57-3AC4AEFAFA9B}"/>
              </a:ext>
            </a:extLst>
          </p:cNvPr>
          <p:cNvSpPr txBox="1"/>
          <p:nvPr/>
        </p:nvSpPr>
        <p:spPr>
          <a:xfrm>
            <a:off x="7794209" y="4501673"/>
            <a:ext cx="1234633" cy="261610"/>
          </a:xfrm>
          <a:prstGeom prst="rect">
            <a:avLst/>
          </a:prstGeom>
          <a:noFill/>
        </p:spPr>
        <p:txBody>
          <a:bodyPr wrap="none" rtlCol="0">
            <a:spAutoFit/>
          </a:bodyPr>
          <a:lstStyle/>
          <a:p>
            <a:r>
              <a:rPr lang="en-US" sz="1100" dirty="0"/>
              <a:t>Project complete</a:t>
            </a:r>
          </a:p>
        </p:txBody>
      </p:sp>
    </p:spTree>
    <p:extLst>
      <p:ext uri="{BB962C8B-B14F-4D97-AF65-F5344CB8AC3E}">
        <p14:creationId xmlns:p14="http://schemas.microsoft.com/office/powerpoint/2010/main" val="310383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E9C3-D76F-C84F-13C9-599F4DD372CC}"/>
              </a:ext>
            </a:extLst>
          </p:cNvPr>
          <p:cNvSpPr>
            <a:spLocks noGrp="1"/>
          </p:cNvSpPr>
          <p:nvPr>
            <p:ph type="title"/>
          </p:nvPr>
        </p:nvSpPr>
        <p:spPr/>
        <p:txBody>
          <a:bodyPr/>
          <a:lstStyle/>
          <a:p>
            <a:r>
              <a:rPr lang="en-US" dirty="0"/>
              <a:t>Critical Path – what-if 4-5-7 tested at CERN</a:t>
            </a:r>
          </a:p>
        </p:txBody>
      </p:sp>
      <p:sp>
        <p:nvSpPr>
          <p:cNvPr id="3" name="Content Placeholder 2">
            <a:extLst>
              <a:ext uri="{FF2B5EF4-FFF2-40B4-BE49-F238E27FC236}">
                <a16:creationId xmlns:a16="http://schemas.microsoft.com/office/drawing/2014/main" id="{253CA1FC-036C-EC5B-631E-D90C8032E0B8}"/>
              </a:ext>
            </a:extLst>
          </p:cNvPr>
          <p:cNvSpPr>
            <a:spLocks noGrp="1"/>
          </p:cNvSpPr>
          <p:nvPr>
            <p:ph idx="1"/>
          </p:nvPr>
        </p:nvSpPr>
        <p:spPr>
          <a:xfrm>
            <a:off x="539552" y="5736505"/>
            <a:ext cx="7920000" cy="608931"/>
          </a:xfrm>
        </p:spPr>
        <p:txBody>
          <a:bodyPr>
            <a:normAutofit/>
          </a:bodyPr>
          <a:lstStyle/>
          <a:p>
            <a:pPr marL="0" indent="0">
              <a:buNone/>
            </a:pPr>
            <a:r>
              <a:rPr lang="en-US" sz="1400" dirty="0"/>
              <a:t>Driven by vertical tests at BNL, CM/CA assembly of 09 and 10 at Fermilab and horizontal test of CA10 at Fermilab</a:t>
            </a:r>
          </a:p>
        </p:txBody>
      </p:sp>
      <p:sp>
        <p:nvSpPr>
          <p:cNvPr id="4" name="Slide Number Placeholder 3">
            <a:extLst>
              <a:ext uri="{FF2B5EF4-FFF2-40B4-BE49-F238E27FC236}">
                <a16:creationId xmlns:a16="http://schemas.microsoft.com/office/drawing/2014/main" id="{516BD0DE-1F71-8E83-F8FC-82A1BA2B9739}"/>
              </a:ext>
            </a:extLst>
          </p:cNvPr>
          <p:cNvSpPr>
            <a:spLocks noGrp="1"/>
          </p:cNvSpPr>
          <p:nvPr>
            <p:ph type="sldNum" sz="quarter" idx="12"/>
          </p:nvPr>
        </p:nvSpPr>
        <p:spPr/>
        <p:txBody>
          <a:bodyPr/>
          <a:lstStyle/>
          <a:p>
            <a:fld id="{BFDCA1C4-9514-7B4F-976F-D92F7E296653}" type="slidenum">
              <a:rPr lang="fr-FR" smtClean="0"/>
              <a:pPr/>
              <a:t>9</a:t>
            </a:fld>
            <a:endParaRPr lang="fr-FR" dirty="0"/>
          </a:p>
        </p:txBody>
      </p:sp>
      <p:sp>
        <p:nvSpPr>
          <p:cNvPr id="5" name="Footer Placeholder 4">
            <a:extLst>
              <a:ext uri="{FF2B5EF4-FFF2-40B4-BE49-F238E27FC236}">
                <a16:creationId xmlns:a16="http://schemas.microsoft.com/office/drawing/2014/main" id="{914D4DCC-9EA3-B166-43D4-596F74F88422}"/>
              </a:ext>
            </a:extLst>
          </p:cNvPr>
          <p:cNvSpPr>
            <a:spLocks noGrp="1"/>
          </p:cNvSpPr>
          <p:nvPr>
            <p:ph type="ftr" sz="quarter" idx="3"/>
          </p:nvPr>
        </p:nvSpPr>
        <p:spPr/>
        <p:txBody>
          <a:bodyPr/>
          <a:lstStyle/>
          <a:p>
            <a:r>
              <a:rPr lang="en-US" noProof="0" dirty="0"/>
              <a:t>PMG Meeting 12/17/2024</a:t>
            </a:r>
            <a:endParaRPr lang="en-GB" noProof="0" dirty="0"/>
          </a:p>
        </p:txBody>
      </p:sp>
      <p:pic>
        <p:nvPicPr>
          <p:cNvPr id="10" name="Picture 9">
            <a:extLst>
              <a:ext uri="{FF2B5EF4-FFF2-40B4-BE49-F238E27FC236}">
                <a16:creationId xmlns:a16="http://schemas.microsoft.com/office/drawing/2014/main" id="{BB0713ED-E0B1-0FCF-4127-7C54D1423E2F}"/>
              </a:ext>
            </a:extLst>
          </p:cNvPr>
          <p:cNvPicPr>
            <a:picLocks noChangeAspect="1"/>
          </p:cNvPicPr>
          <p:nvPr/>
        </p:nvPicPr>
        <p:blipFill>
          <a:blip r:embed="rId2"/>
          <a:stretch>
            <a:fillRect/>
          </a:stretch>
        </p:blipFill>
        <p:spPr>
          <a:xfrm>
            <a:off x="1017760" y="910914"/>
            <a:ext cx="6963583" cy="4685526"/>
          </a:xfrm>
          <a:prstGeom prst="rect">
            <a:avLst/>
          </a:prstGeom>
        </p:spPr>
      </p:pic>
      <p:sp>
        <p:nvSpPr>
          <p:cNvPr id="19" name="TextBox 18">
            <a:extLst>
              <a:ext uri="{FF2B5EF4-FFF2-40B4-BE49-F238E27FC236}">
                <a16:creationId xmlns:a16="http://schemas.microsoft.com/office/drawing/2014/main" id="{D70EA791-802E-0BAB-E15A-8B7ED09423A9}"/>
              </a:ext>
            </a:extLst>
          </p:cNvPr>
          <p:cNvSpPr txBox="1"/>
          <p:nvPr/>
        </p:nvSpPr>
        <p:spPr>
          <a:xfrm>
            <a:off x="4463988" y="1399565"/>
            <a:ext cx="1970411" cy="261610"/>
          </a:xfrm>
          <a:prstGeom prst="rect">
            <a:avLst/>
          </a:prstGeom>
          <a:noFill/>
        </p:spPr>
        <p:txBody>
          <a:bodyPr wrap="none" rtlCol="0">
            <a:spAutoFit/>
          </a:bodyPr>
          <a:lstStyle/>
          <a:p>
            <a:r>
              <a:rPr lang="en-US" sz="1100" dirty="0"/>
              <a:t>Magnet vertical tests @ BNL</a:t>
            </a:r>
          </a:p>
        </p:txBody>
      </p:sp>
      <p:cxnSp>
        <p:nvCxnSpPr>
          <p:cNvPr id="21" name="Straight Arrow Connector 20">
            <a:extLst>
              <a:ext uri="{FF2B5EF4-FFF2-40B4-BE49-F238E27FC236}">
                <a16:creationId xmlns:a16="http://schemas.microsoft.com/office/drawing/2014/main" id="{52E46121-1D0B-7662-E2FF-AC625FE830E8}"/>
              </a:ext>
            </a:extLst>
          </p:cNvPr>
          <p:cNvCxnSpPr>
            <a:cxnSpLocks/>
          </p:cNvCxnSpPr>
          <p:nvPr/>
        </p:nvCxnSpPr>
        <p:spPr>
          <a:xfrm>
            <a:off x="4067944" y="1124744"/>
            <a:ext cx="792088" cy="100811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4689379E-EFD6-7656-4658-407402D113DF}"/>
              </a:ext>
            </a:extLst>
          </p:cNvPr>
          <p:cNvCxnSpPr>
            <a:cxnSpLocks/>
          </p:cNvCxnSpPr>
          <p:nvPr/>
        </p:nvCxnSpPr>
        <p:spPr>
          <a:xfrm>
            <a:off x="4860032" y="2144620"/>
            <a:ext cx="1008112" cy="63630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8B8ABF67-737F-CD57-2BEA-5D4C16AE6608}"/>
              </a:ext>
            </a:extLst>
          </p:cNvPr>
          <p:cNvSpPr txBox="1"/>
          <p:nvPr/>
        </p:nvSpPr>
        <p:spPr>
          <a:xfrm>
            <a:off x="5366682" y="2160317"/>
            <a:ext cx="1745991" cy="261610"/>
          </a:xfrm>
          <a:prstGeom prst="rect">
            <a:avLst/>
          </a:prstGeom>
          <a:noFill/>
        </p:spPr>
        <p:txBody>
          <a:bodyPr wrap="none" rtlCol="0">
            <a:spAutoFit/>
          </a:bodyPr>
          <a:lstStyle/>
          <a:p>
            <a:r>
              <a:rPr lang="en-US" sz="1100" dirty="0"/>
              <a:t>CM/CA 09 </a:t>
            </a:r>
            <a:r>
              <a:rPr lang="en-US" sz="1100" dirty="0" err="1"/>
              <a:t>assy</a:t>
            </a:r>
            <a:r>
              <a:rPr lang="en-US" sz="1100" dirty="0"/>
              <a:t> @ FNAL</a:t>
            </a:r>
          </a:p>
        </p:txBody>
      </p:sp>
      <p:sp>
        <p:nvSpPr>
          <p:cNvPr id="29" name="TextBox 28">
            <a:extLst>
              <a:ext uri="{FF2B5EF4-FFF2-40B4-BE49-F238E27FC236}">
                <a16:creationId xmlns:a16="http://schemas.microsoft.com/office/drawing/2014/main" id="{D29E8359-B460-438B-116A-E8CF32155A39}"/>
              </a:ext>
            </a:extLst>
          </p:cNvPr>
          <p:cNvSpPr txBox="1"/>
          <p:nvPr/>
        </p:nvSpPr>
        <p:spPr>
          <a:xfrm>
            <a:off x="5868144" y="2829623"/>
            <a:ext cx="1236236" cy="261610"/>
          </a:xfrm>
          <a:prstGeom prst="rect">
            <a:avLst/>
          </a:prstGeom>
          <a:noFill/>
        </p:spPr>
        <p:txBody>
          <a:bodyPr wrap="none" rtlCol="0">
            <a:spAutoFit/>
          </a:bodyPr>
          <a:lstStyle/>
          <a:p>
            <a:r>
              <a:rPr lang="en-US" sz="1100" dirty="0"/>
              <a:t>Test 09 @ FNAL</a:t>
            </a:r>
          </a:p>
        </p:txBody>
      </p:sp>
      <p:sp>
        <p:nvSpPr>
          <p:cNvPr id="30" name="TextBox 29">
            <a:extLst>
              <a:ext uri="{FF2B5EF4-FFF2-40B4-BE49-F238E27FC236}">
                <a16:creationId xmlns:a16="http://schemas.microsoft.com/office/drawing/2014/main" id="{AC416095-934F-2938-CF43-5D19615F7B1D}"/>
              </a:ext>
            </a:extLst>
          </p:cNvPr>
          <p:cNvSpPr txBox="1"/>
          <p:nvPr/>
        </p:nvSpPr>
        <p:spPr>
          <a:xfrm>
            <a:off x="6239677" y="3112828"/>
            <a:ext cx="1236236" cy="261610"/>
          </a:xfrm>
          <a:prstGeom prst="rect">
            <a:avLst/>
          </a:prstGeom>
          <a:noFill/>
        </p:spPr>
        <p:txBody>
          <a:bodyPr wrap="none" rtlCol="0">
            <a:spAutoFit/>
          </a:bodyPr>
          <a:lstStyle/>
          <a:p>
            <a:r>
              <a:rPr lang="en-US" sz="1100" dirty="0"/>
              <a:t>Test 10 @ FNAL</a:t>
            </a:r>
          </a:p>
        </p:txBody>
      </p:sp>
      <p:sp>
        <p:nvSpPr>
          <p:cNvPr id="31" name="TextBox 30">
            <a:extLst>
              <a:ext uri="{FF2B5EF4-FFF2-40B4-BE49-F238E27FC236}">
                <a16:creationId xmlns:a16="http://schemas.microsoft.com/office/drawing/2014/main" id="{F1BE0835-8BC1-BA92-0489-BA0BACEF95A0}"/>
              </a:ext>
            </a:extLst>
          </p:cNvPr>
          <p:cNvSpPr txBox="1"/>
          <p:nvPr/>
        </p:nvSpPr>
        <p:spPr>
          <a:xfrm>
            <a:off x="6660232" y="3575943"/>
            <a:ext cx="1260281" cy="261610"/>
          </a:xfrm>
          <a:prstGeom prst="rect">
            <a:avLst/>
          </a:prstGeom>
          <a:noFill/>
        </p:spPr>
        <p:txBody>
          <a:bodyPr wrap="none" rtlCol="0">
            <a:spAutoFit/>
          </a:bodyPr>
          <a:lstStyle/>
          <a:p>
            <a:r>
              <a:rPr lang="en-US" sz="1100" dirty="0"/>
              <a:t>Ship 10 to CERN</a:t>
            </a:r>
          </a:p>
        </p:txBody>
      </p:sp>
      <p:sp>
        <p:nvSpPr>
          <p:cNvPr id="32" name="TextBox 31">
            <a:extLst>
              <a:ext uri="{FF2B5EF4-FFF2-40B4-BE49-F238E27FC236}">
                <a16:creationId xmlns:a16="http://schemas.microsoft.com/office/drawing/2014/main" id="{A1F73D09-7889-0CC9-8A91-C64FB1EAA833}"/>
              </a:ext>
            </a:extLst>
          </p:cNvPr>
          <p:cNvSpPr txBox="1"/>
          <p:nvPr/>
        </p:nvSpPr>
        <p:spPr>
          <a:xfrm>
            <a:off x="6910816" y="3908253"/>
            <a:ext cx="1306768" cy="261610"/>
          </a:xfrm>
          <a:prstGeom prst="rect">
            <a:avLst/>
          </a:prstGeom>
          <a:noFill/>
        </p:spPr>
        <p:txBody>
          <a:bodyPr wrap="none" rtlCol="0">
            <a:spAutoFit/>
          </a:bodyPr>
          <a:lstStyle/>
          <a:p>
            <a:r>
              <a:rPr lang="en-US" sz="1100" dirty="0"/>
              <a:t>CERN accepts 10</a:t>
            </a:r>
          </a:p>
        </p:txBody>
      </p:sp>
      <p:sp>
        <p:nvSpPr>
          <p:cNvPr id="33" name="TextBox 32">
            <a:extLst>
              <a:ext uri="{FF2B5EF4-FFF2-40B4-BE49-F238E27FC236}">
                <a16:creationId xmlns:a16="http://schemas.microsoft.com/office/drawing/2014/main" id="{48F0F53D-6A58-BAD8-9A2A-09517F19FB4B}"/>
              </a:ext>
            </a:extLst>
          </p:cNvPr>
          <p:cNvSpPr txBox="1"/>
          <p:nvPr/>
        </p:nvSpPr>
        <p:spPr>
          <a:xfrm>
            <a:off x="7323791" y="4271370"/>
            <a:ext cx="657552" cy="261610"/>
          </a:xfrm>
          <a:prstGeom prst="rect">
            <a:avLst/>
          </a:prstGeom>
          <a:noFill/>
        </p:spPr>
        <p:txBody>
          <a:bodyPr wrap="none" rtlCol="0">
            <a:spAutoFit/>
          </a:bodyPr>
          <a:lstStyle/>
          <a:p>
            <a:r>
              <a:rPr lang="en-US" sz="1100" dirty="0"/>
              <a:t>ESAAB</a:t>
            </a:r>
          </a:p>
        </p:txBody>
      </p:sp>
      <p:sp>
        <p:nvSpPr>
          <p:cNvPr id="34" name="TextBox 33">
            <a:extLst>
              <a:ext uri="{FF2B5EF4-FFF2-40B4-BE49-F238E27FC236}">
                <a16:creationId xmlns:a16="http://schemas.microsoft.com/office/drawing/2014/main" id="{1E55068D-17E3-E3E5-1BF0-9A96F017B813}"/>
              </a:ext>
            </a:extLst>
          </p:cNvPr>
          <p:cNvSpPr txBox="1"/>
          <p:nvPr/>
        </p:nvSpPr>
        <p:spPr>
          <a:xfrm>
            <a:off x="7729855" y="4653136"/>
            <a:ext cx="1234633" cy="261610"/>
          </a:xfrm>
          <a:prstGeom prst="rect">
            <a:avLst/>
          </a:prstGeom>
          <a:noFill/>
        </p:spPr>
        <p:txBody>
          <a:bodyPr wrap="none" rtlCol="0">
            <a:spAutoFit/>
          </a:bodyPr>
          <a:lstStyle/>
          <a:p>
            <a:r>
              <a:rPr lang="en-US" sz="1100" dirty="0"/>
              <a:t>Project complete</a:t>
            </a:r>
          </a:p>
        </p:txBody>
      </p:sp>
    </p:spTree>
    <p:extLst>
      <p:ext uri="{BB962C8B-B14F-4D97-AF65-F5344CB8AC3E}">
        <p14:creationId xmlns:p14="http://schemas.microsoft.com/office/powerpoint/2010/main" val="3564713394"/>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EF391-2BAD-45F4-B22E-736040720C99}">
  <ds:schemaRefs>
    <ds:schemaRef ds:uri="http://purl.org/dc/dcmitype/"/>
    <ds:schemaRef ds:uri="8946e33d-fd2f-4ae4-8ee9-d90c129cdf9e"/>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54269</TotalTime>
  <Words>984</Words>
  <Application>Microsoft Macintosh PowerPoint</Application>
  <PresentationFormat>On-screen Show (4:3)</PresentationFormat>
  <Paragraphs>162</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Wingdings</vt:lpstr>
      <vt:lpstr>Thème Office</vt:lpstr>
      <vt:lpstr>Notes about AUP Budget, Risks  and Objective KPPs</vt:lpstr>
      <vt:lpstr>Outline</vt:lpstr>
      <vt:lpstr>Contingency at a glance</vt:lpstr>
      <vt:lpstr>CERN-AUP Agreement</vt:lpstr>
      <vt:lpstr>What-if Analysis</vt:lpstr>
      <vt:lpstr>PowerPoint Presentation</vt:lpstr>
      <vt:lpstr>PowerPoint Presentation</vt:lpstr>
      <vt:lpstr>Critical Path – October WS</vt:lpstr>
      <vt:lpstr>Critical Path – what-if 4-5-7 tested at CERN</vt:lpstr>
      <vt:lpstr>PowerPoint Presentation</vt:lpstr>
      <vt:lpstr>Conclusions </vt:lpstr>
      <vt:lpstr>Backup</vt:lpstr>
      <vt:lpstr>Horizontal Test - Float</vt:lpstr>
      <vt:lpstr>Risk Contingency Analysis</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Vito Lombardo</cp:lastModifiedBy>
  <cp:revision>1609</cp:revision>
  <cp:lastPrinted>2017-05-01T15:41:46Z</cp:lastPrinted>
  <dcterms:created xsi:type="dcterms:W3CDTF">2016-03-23T12:58:39Z</dcterms:created>
  <dcterms:modified xsi:type="dcterms:W3CDTF">2024-12-16T15:10:25Z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