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1" r:id="rId2"/>
    <p:sldId id="326" r:id="rId3"/>
    <p:sldId id="327" r:id="rId4"/>
    <p:sldId id="324" r:id="rId5"/>
    <p:sldId id="325" r:id="rId6"/>
    <p:sldId id="329" r:id="rId7"/>
    <p:sldId id="281" r:id="rId8"/>
    <p:sldId id="320" r:id="rId9"/>
  </p:sldIdLst>
  <p:sldSz cx="24387175" cy="13716000"/>
  <p:notesSz cx="6858000" cy="9144000"/>
  <p:defaultTextStyle>
    <a:defPPr>
      <a:defRPr lang="en-US"/>
    </a:defPPr>
    <a:lvl1pPr marL="0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1pPr>
    <a:lvl2pPr marL="898799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2pPr>
    <a:lvl3pPr marL="1797601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3pPr>
    <a:lvl4pPr marL="2696401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4pPr>
    <a:lvl5pPr marL="3595203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5pPr>
    <a:lvl6pPr marL="4494003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6pPr>
    <a:lvl7pPr marL="5392802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7pPr>
    <a:lvl8pPr marL="6291604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8pPr>
    <a:lvl9pPr marL="7190402" algn="l" defTabSz="898799" rtl="0" eaLnBrk="1" latinLnBrk="0" hangingPunct="1">
      <a:defRPr sz="35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44"/>
    <a:srgbClr val="000000"/>
    <a:srgbClr val="E3CDB1"/>
    <a:srgbClr val="CCCCCC"/>
    <a:srgbClr val="FFC038"/>
    <a:srgbClr val="105456"/>
    <a:srgbClr val="008FB3"/>
    <a:srgbClr val="7E5475"/>
    <a:srgbClr val="E56A54"/>
    <a:srgbClr val="E5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B048C-89A5-904D-98D1-8A475548DB25}" v="1176" dt="2023-10-30T22:41:09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4" autoAdjust="0"/>
    <p:restoredTop sz="86351" autoAdjust="0"/>
  </p:normalViewPr>
  <p:slideViewPr>
    <p:cSldViewPr snapToGrid="0" snapToObjects="1">
      <p:cViewPr varScale="1">
        <p:scale>
          <a:sx n="53" d="100"/>
          <a:sy n="53" d="100"/>
        </p:scale>
        <p:origin x="264" y="20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-6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1" Type="http://schemas.microsoft.com/office/2016/11/relationships/changesInfo" Target="changesInfos/changesInfo1.xml"/><Relationship Id="rId52" Type="http://schemas.microsoft.com/office/2015/10/relationships/revisionInfo" Target="revisionInfo.xml"/><Relationship Id="rId1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ika,Alina" userId="b05aab2a-0c98-4f8a-af36-f9fc62cd4ff7" providerId="ADAL" clId="{B72B048C-89A5-904D-98D1-8A475548DB25}"/>
    <pc:docChg chg="undo custSel modSld modMainMaster">
      <pc:chgData name="Osika,Alina" userId="b05aab2a-0c98-4f8a-af36-f9fc62cd4ff7" providerId="ADAL" clId="{B72B048C-89A5-904D-98D1-8A475548DB25}" dt="2023-10-30T22:41:17.730" v="1658" actId="3626"/>
      <pc:docMkLst>
        <pc:docMk/>
      </pc:docMkLst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3022151124" sldId="265"/>
        </pc:sldMkLst>
        <pc:spChg chg="add mod">
          <ac:chgData name="Osika,Alina" userId="b05aab2a-0c98-4f8a-af36-f9fc62cd4ff7" providerId="ADAL" clId="{B72B048C-89A5-904D-98D1-8A475548DB25}" dt="2023-10-30T21:47:51.180" v="675" actId="13244"/>
          <ac:spMkLst>
            <pc:docMk/>
            <pc:sldMk cId="3022151124" sldId="265"/>
            <ac:spMk id="2" creationId="{61DF3965-B037-00B0-58E9-E7545EBA8E45}"/>
          </ac:spMkLst>
        </pc:spChg>
        <pc:spChg chg="del">
          <ac:chgData name="Osika,Alina" userId="b05aab2a-0c98-4f8a-af36-f9fc62cd4ff7" providerId="ADAL" clId="{B72B048C-89A5-904D-98D1-8A475548DB25}" dt="2023-10-30T21:46:44.324" v="614" actId="478"/>
          <ac:spMkLst>
            <pc:docMk/>
            <pc:sldMk cId="3022151124" sldId="265"/>
            <ac:spMk id="3" creationId="{04F9F46A-6B1D-4B15-3AB2-8A1E05E07823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022151124" sldId="265"/>
            <ac:spMk id="3" creationId="{B8D58F0B-F50E-9FFD-B478-98488C077D51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022151124" sldId="265"/>
            <ac:spMk id="4" creationId="{30DEBB83-6451-9811-1115-C5D0D6245CA6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33.062" v="1567" actId="6264"/>
        <pc:sldMkLst>
          <pc:docMk/>
          <pc:sldMk cId="949983303" sldId="268"/>
        </pc:sldMkLst>
        <pc:spChg chg="add del mo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2" creationId="{21951D3E-C9F8-E4BE-9563-3D1D0616374C}"/>
          </ac:spMkLst>
        </pc:spChg>
        <pc:spChg chg="del">
          <ac:chgData name="Osika,Alina" userId="b05aab2a-0c98-4f8a-af36-f9fc62cd4ff7" providerId="ADAL" clId="{B72B048C-89A5-904D-98D1-8A475548DB25}" dt="2023-10-30T21:51:16.786" v="829" actId="6264"/>
          <ac:spMkLst>
            <pc:docMk/>
            <pc:sldMk cId="949983303" sldId="268"/>
            <ac:spMk id="2" creationId="{BC93D86C-18D2-3E51-CB85-0D7AFF9C70C8}"/>
          </ac:spMkLst>
        </pc:spChg>
        <pc:spChg chg="add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3" creationId="{0130DD70-FA6E-5A2A-AFD9-0C4CB40011F5}"/>
          </ac:spMkLst>
        </pc:spChg>
        <pc:spChg chg="del">
          <ac:chgData name="Osika,Alina" userId="b05aab2a-0c98-4f8a-af36-f9fc62cd4ff7" providerId="ADAL" clId="{B72B048C-89A5-904D-98D1-8A475548DB25}" dt="2023-10-30T21:51:16.786" v="829" actId="6264"/>
          <ac:spMkLst>
            <pc:docMk/>
            <pc:sldMk cId="949983303" sldId="268"/>
            <ac:spMk id="3" creationId="{0F779988-1F1D-F02A-0650-50CDA0BA96FD}"/>
          </ac:spMkLst>
        </pc:spChg>
        <pc:spChg chg="add del mod">
          <ac:chgData name="Osika,Alina" userId="b05aab2a-0c98-4f8a-af36-f9fc62cd4ff7" providerId="ADAL" clId="{B72B048C-89A5-904D-98D1-8A475548DB25}" dt="2023-10-30T21:51:16.786" v="829" actId="6264"/>
          <ac:spMkLst>
            <pc:docMk/>
            <pc:sldMk cId="949983303" sldId="268"/>
            <ac:spMk id="4" creationId="{2490FA87-137D-DE9F-1487-B73683F25218}"/>
          </ac:spMkLst>
        </pc:spChg>
        <pc:spChg chg="add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4" creationId="{34C45DD3-7E8C-7B23-852E-7E12E61E3B84}"/>
          </ac:spMkLst>
        </pc:spChg>
        <pc:spChg chg="add del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5" creationId="{01B10491-C682-68CC-1BC5-B7475841ADC6}"/>
          </ac:spMkLst>
        </pc:spChg>
        <pc:spChg chg="add del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6" creationId="{995F6948-C8CA-EE60-702A-A9E20B6C6657}"/>
          </ac:spMkLst>
        </pc:spChg>
        <pc:spChg chg="add del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7" creationId="{10B60138-20D4-8FF5-0DE8-6773D16F01BB}"/>
          </ac:spMkLst>
        </pc:spChg>
        <pc:spChg chg="add 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8" creationId="{807184CA-6505-3D78-E6C9-267B2865FA4D}"/>
          </ac:spMkLst>
        </pc:spChg>
        <pc:spChg chg="del">
          <ac:chgData name="Osika,Alina" userId="b05aab2a-0c98-4f8a-af36-f9fc62cd4ff7" providerId="ADAL" clId="{B72B048C-89A5-904D-98D1-8A475548DB25}" dt="2023-10-30T21:51:16.401" v="828" actId="478"/>
          <ac:spMkLst>
            <pc:docMk/>
            <pc:sldMk cId="949983303" sldId="268"/>
            <ac:spMk id="16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2:39:33.062" v="1567" actId="6264"/>
          <ac:spMkLst>
            <pc:docMk/>
            <pc:sldMk cId="949983303" sldId="268"/>
            <ac:spMk id="17" creationId="{00000000-0000-0000-0000-000000000000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751331123" sldId="270"/>
        </pc:sldMkLst>
        <pc:spChg chg="mod ord">
          <ac:chgData name="Osika,Alina" userId="b05aab2a-0c98-4f8a-af36-f9fc62cd4ff7" providerId="ADAL" clId="{B72B048C-89A5-904D-98D1-8A475548DB25}" dt="2023-10-30T21:52:57.582" v="868" actId="700"/>
          <ac:spMkLst>
            <pc:docMk/>
            <pc:sldMk cId="751331123" sldId="270"/>
            <ac:spMk id="2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751331123" sldId="270"/>
            <ac:spMk id="3" creationId="{51BDAE4B-05BF-8B16-96EE-45D07AC204EF}"/>
          </ac:spMkLst>
        </pc:spChg>
        <pc:spChg chg="add del mod">
          <ac:chgData name="Osika,Alina" userId="b05aab2a-0c98-4f8a-af36-f9fc62cd4ff7" providerId="ADAL" clId="{B72B048C-89A5-904D-98D1-8A475548DB25}" dt="2023-10-30T21:52:39.882" v="866" actId="6264"/>
          <ac:spMkLst>
            <pc:docMk/>
            <pc:sldMk cId="751331123" sldId="270"/>
            <ac:spMk id="3" creationId="{944CE568-629C-7819-908F-4ABA24C22E31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751331123" sldId="270"/>
            <ac:spMk id="4" creationId="{741AFA66-B888-9218-E6D1-39C476CD0C4D}"/>
          </ac:spMkLst>
        </pc:spChg>
        <pc:spChg chg="add del mod">
          <ac:chgData name="Osika,Alina" userId="b05aab2a-0c98-4f8a-af36-f9fc62cd4ff7" providerId="ADAL" clId="{B72B048C-89A5-904D-98D1-8A475548DB25}" dt="2023-10-30T21:52:55.854" v="867" actId="6264"/>
          <ac:spMkLst>
            <pc:docMk/>
            <pc:sldMk cId="751331123" sldId="270"/>
            <ac:spMk id="4" creationId="{FB7A62E2-6398-A4BF-084F-7DC92FC555DE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35.930" v="1568" actId="6264"/>
        <pc:sldMkLst>
          <pc:docMk/>
          <pc:sldMk cId="766112044" sldId="271"/>
        </pc:sldMkLst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2" creationId="{A681EEFB-5D44-72A1-0AA3-6B06DAAC20B2}"/>
          </ac:spMkLst>
        </pc:spChg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3" creationId="{A6032402-1EB5-4D9C-8799-807B798E3D26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4" creationId="{23BE552E-A748-88DE-1124-9A33F22A1DD9}"/>
          </ac:spMkLst>
        </pc:spChg>
        <pc:spChg chg="del">
          <ac:chgData name="Osika,Alina" userId="b05aab2a-0c98-4f8a-af36-f9fc62cd4ff7" providerId="ADAL" clId="{B72B048C-89A5-904D-98D1-8A475548DB25}" dt="2023-10-30T21:51:25.303" v="833" actId="6264"/>
          <ac:spMkLst>
            <pc:docMk/>
            <pc:sldMk cId="766112044" sldId="271"/>
            <ac:spMk id="4" creationId="{69337C76-CB2C-C347-C004-13859CE8FC0D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5" creationId="{8099160D-09C9-FEF4-AFBB-CDF7AB6408EF}"/>
          </ac:spMkLst>
        </pc:spChg>
        <pc:spChg chg="del">
          <ac:chgData name="Osika,Alina" userId="b05aab2a-0c98-4f8a-af36-f9fc62cd4ff7" providerId="ADAL" clId="{B72B048C-89A5-904D-98D1-8A475548DB25}" dt="2023-10-30T21:51:25.303" v="833" actId="6264"/>
          <ac:spMkLst>
            <pc:docMk/>
            <pc:sldMk cId="766112044" sldId="271"/>
            <ac:spMk id="5" creationId="{E7DD6C0E-17C0-D19F-FCCD-0FD660A0924F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6" creationId="{20DDDDAB-6796-15ED-A2CC-7F7D61332B61}"/>
          </ac:spMkLst>
        </pc:spChg>
        <pc:spChg chg="del">
          <ac:chgData name="Osika,Alina" userId="b05aab2a-0c98-4f8a-af36-f9fc62cd4ff7" providerId="ADAL" clId="{B72B048C-89A5-904D-98D1-8A475548DB25}" dt="2023-10-30T21:51:25.303" v="833" actId="6264"/>
          <ac:spMkLst>
            <pc:docMk/>
            <pc:sldMk cId="766112044" sldId="271"/>
            <ac:spMk id="6" creationId="{AD2A8DDA-B5AE-BFFB-0644-29AAF127426D}"/>
          </ac:spMkLst>
        </pc:spChg>
        <pc:spChg chg="del">
          <ac:chgData name="Osika,Alina" userId="b05aab2a-0c98-4f8a-af36-f9fc62cd4ff7" providerId="ADAL" clId="{B72B048C-89A5-904D-98D1-8A475548DB25}" dt="2023-10-30T21:51:25.303" v="833" actId="6264"/>
          <ac:spMkLst>
            <pc:docMk/>
            <pc:sldMk cId="766112044" sldId="271"/>
            <ac:spMk id="7" creationId="{443BA73F-1E2B-25C7-D9E0-4357FDE79398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7" creationId="{885F695C-5033-B3B1-2D46-D74B32C0F9F1}"/>
          </ac:spMkLst>
        </pc:spChg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8" creationId="{C69B3CA0-DD58-DB7C-AB09-6BF2185DBB81}"/>
          </ac:spMkLst>
        </pc:spChg>
        <pc:spChg chg="add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9" creationId="{451622DC-D515-7633-28D7-88F6EF3FF42E}"/>
          </ac:spMkLst>
        </pc:spChg>
        <pc:spChg chg="del">
          <ac:chgData name="Osika,Alina" userId="b05aab2a-0c98-4f8a-af36-f9fc62cd4ff7" providerId="ADAL" clId="{B72B048C-89A5-904D-98D1-8A475548DB25}" dt="2023-10-30T21:51:24.939" v="832" actId="478"/>
          <ac:spMkLst>
            <pc:docMk/>
            <pc:sldMk cId="766112044" sldId="271"/>
            <ac:spMk id="9" creationId="{96A46F5D-A706-4D02-1894-16F207EB53B4}"/>
          </ac:spMkLst>
        </pc:spChg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10" creationId="{794666ED-1C6B-F9CE-8734-C79914045669}"/>
          </ac:spMkLst>
        </pc:spChg>
        <pc:spChg chg="add del mod ord">
          <ac:chgData name="Osika,Alina" userId="b05aab2a-0c98-4f8a-af36-f9fc62cd4ff7" providerId="ADAL" clId="{B72B048C-89A5-904D-98D1-8A475548DB25}" dt="2023-10-30T22:39:35.930" v="1568" actId="6264"/>
          <ac:spMkLst>
            <pc:docMk/>
            <pc:sldMk cId="766112044" sldId="271"/>
            <ac:spMk id="11" creationId="{59B5F33E-CCA3-E717-8C89-66787A494AF1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900642726" sldId="273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900642726" sldId="273"/>
            <ac:spMk id="6" creationId="{42818AB9-8023-EEEB-26B6-CACECA7C8F8E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900642726" sldId="273"/>
            <ac:spMk id="7" creationId="{99404CA2-55BA-DB8A-9C78-E89AA2E90919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22884487" sldId="274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22884487" sldId="274"/>
            <ac:spMk id="4" creationId="{5373C162-53A3-45AB-A409-E0142B8351C5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22884487" sldId="274"/>
            <ac:spMk id="5" creationId="{89ED320A-990D-5F59-3040-B5E405709FE5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441681255" sldId="275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441681255" sldId="275"/>
            <ac:spMk id="2" creationId="{11B32679-8763-1963-2BB5-3103BB01A540}"/>
          </ac:spMkLst>
        </pc:spChg>
        <pc:spChg chg="add del mod">
          <ac:chgData name="Osika,Alina" userId="b05aab2a-0c98-4f8a-af36-f9fc62cd4ff7" providerId="ADAL" clId="{B72B048C-89A5-904D-98D1-8A475548DB25}" dt="2023-10-30T21:52:35.416" v="864" actId="6264"/>
          <ac:spMkLst>
            <pc:docMk/>
            <pc:sldMk cId="441681255" sldId="275"/>
            <ac:spMk id="2" creationId="{75BBDA20-6452-8BC9-FB40-A917F9E4C02D}"/>
          </ac:spMkLst>
        </pc:spChg>
        <pc:spChg chg="mod ord">
          <ac:chgData name="Osika,Alina" userId="b05aab2a-0c98-4f8a-af36-f9fc62cd4ff7" providerId="ADAL" clId="{B72B048C-89A5-904D-98D1-8A475548DB25}" dt="2023-10-30T21:52:35.416" v="864" actId="6264"/>
          <ac:spMkLst>
            <pc:docMk/>
            <pc:sldMk cId="441681255" sldId="275"/>
            <ac:spMk id="3" creationId="{00000000-0000-0000-0000-000000000000}"/>
          </ac:spMkLst>
        </pc:spChg>
        <pc:spChg chg="add mod ord">
          <ac:chgData name="Osika,Alina" userId="b05aab2a-0c98-4f8a-af36-f9fc62cd4ff7" providerId="ADAL" clId="{B72B048C-89A5-904D-98D1-8A475548DB25}" dt="2023-10-30T21:52:35.416" v="864" actId="6264"/>
          <ac:spMkLst>
            <pc:docMk/>
            <pc:sldMk cId="441681255" sldId="275"/>
            <ac:spMk id="4" creationId="{4D6B4896-B700-5126-CC62-26C00D60EE81}"/>
          </ac:spMkLst>
        </pc:spChg>
        <pc:spChg chg="del">
          <ac:chgData name="Osika,Alina" userId="b05aab2a-0c98-4f8a-af36-f9fc62cd4ff7" providerId="ADAL" clId="{B72B048C-89A5-904D-98D1-8A475548DB25}" dt="2023-10-30T21:52:35.416" v="864" actId="6264"/>
          <ac:spMkLst>
            <pc:docMk/>
            <pc:sldMk cId="441681255" sldId="275"/>
            <ac:spMk id="5" creationId="{B513EDA4-F377-19D1-6C9D-EA691D626AEA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441681255" sldId="275"/>
            <ac:spMk id="5" creationId="{D4283EF5-3884-C976-D338-87E9A8B5A832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568057191" sldId="277"/>
        </pc:sldMkLst>
        <pc:spChg chg="mod ord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2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568057191" sldId="277"/>
            <ac:spMk id="3" creationId="{BAB5D757-4639-8D6B-2EC0-84EA137759E7}"/>
          </ac:spMkLst>
        </pc:spChg>
        <pc:spChg chg="add del mod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3" creationId="{CD95C1E4-AFE1-0947-E28B-AED148C4E057}"/>
          </ac:spMkLst>
        </pc:spChg>
        <pc:spChg chg="add del mod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4" creationId="{C99660BD-E4F6-A4ED-24F3-77E7E1D07F09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568057191" sldId="277"/>
            <ac:spMk id="4" creationId="{D34A7B85-6288-7DF8-A89F-6B0959FE27E3}"/>
          </ac:spMkLst>
        </pc:spChg>
        <pc:spChg chg="add del mod ord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5" creationId="{FE37799E-6A49-1866-D98F-84C5564E6377}"/>
          </ac:spMkLst>
        </pc:spChg>
        <pc:spChg chg="add del">
          <ac:chgData name="Osika,Alina" userId="b05aab2a-0c98-4f8a-af36-f9fc62cd4ff7" providerId="ADAL" clId="{B72B048C-89A5-904D-98D1-8A475548DB25}" dt="2023-10-30T21:51:57.772" v="856" actId="6264"/>
          <ac:spMkLst>
            <pc:docMk/>
            <pc:sldMk cId="1568057191" sldId="277"/>
            <ac:spMk id="9" creationId="{1BBBAA12-EB17-066B-253B-188E8EA40F38}"/>
          </ac:spMkLst>
        </pc:spChg>
        <pc:graphicFrameChg chg="mod ord">
          <ac:chgData name="Osika,Alina" userId="b05aab2a-0c98-4f8a-af36-f9fc62cd4ff7" providerId="ADAL" clId="{B72B048C-89A5-904D-98D1-8A475548DB25}" dt="2023-10-30T21:51:57.772" v="856" actId="6264"/>
          <ac:graphicFrameMkLst>
            <pc:docMk/>
            <pc:sldMk cId="1568057191" sldId="277"/>
            <ac:graphicFrameMk id="7" creationId="{B89C2B8B-CB76-0D03-985C-0FAE559D4F0B}"/>
          </ac:graphicFrameMkLst>
        </pc:graphicFrame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961567059" sldId="280"/>
        </pc:sldMkLst>
        <pc:spChg chg="add del mod">
          <ac:chgData name="Osika,Alina" userId="b05aab2a-0c98-4f8a-af36-f9fc62cd4ff7" providerId="ADAL" clId="{B72B048C-89A5-904D-98D1-8A475548DB25}" dt="2023-10-30T21:51:53.010" v="854" actId="6264"/>
          <ac:spMkLst>
            <pc:docMk/>
            <pc:sldMk cId="961567059" sldId="280"/>
            <ac:spMk id="2" creationId="{D68DCA3B-C36A-9D2E-5393-0BB01A1697EB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961567059" sldId="280"/>
            <ac:spMk id="2" creationId="{FFCBD934-CE89-90E9-E208-BDF99D58BF2E}"/>
          </ac:spMkLst>
        </pc:spChg>
        <pc:spChg chg="mod ord">
          <ac:chgData name="Osika,Alina" userId="b05aab2a-0c98-4f8a-af36-f9fc62cd4ff7" providerId="ADAL" clId="{B72B048C-89A5-904D-98D1-8A475548DB25}" dt="2023-10-30T21:51:53.010" v="854" actId="6264"/>
          <ac:spMkLst>
            <pc:docMk/>
            <pc:sldMk cId="961567059" sldId="280"/>
            <ac:spMk id="3" creationId="{00000000-0000-0000-0000-000000000000}"/>
          </ac:spMkLst>
        </pc:spChg>
        <pc:spChg chg="add mod ord">
          <ac:chgData name="Osika,Alina" userId="b05aab2a-0c98-4f8a-af36-f9fc62cd4ff7" providerId="ADAL" clId="{B72B048C-89A5-904D-98D1-8A475548DB25}" dt="2023-10-30T21:51:53.010" v="854" actId="6264"/>
          <ac:spMkLst>
            <pc:docMk/>
            <pc:sldMk cId="961567059" sldId="280"/>
            <ac:spMk id="4" creationId="{D291562F-087C-1FE6-E597-2CD1D8E808E4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961567059" sldId="280"/>
            <ac:spMk id="5" creationId="{64AA46D5-F857-05D6-58F7-27C9B055E5B3}"/>
          </ac:spMkLst>
        </pc:spChg>
        <pc:spChg chg="del">
          <ac:chgData name="Osika,Alina" userId="b05aab2a-0c98-4f8a-af36-f9fc62cd4ff7" providerId="ADAL" clId="{B72B048C-89A5-904D-98D1-8A475548DB25}" dt="2023-10-30T21:51:53.010" v="854" actId="6264"/>
          <ac:spMkLst>
            <pc:docMk/>
            <pc:sldMk cId="961567059" sldId="280"/>
            <ac:spMk id="6" creationId="{CE5916C5-68A4-70FC-FFE3-54350B21FF60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3:07.341" v="871" actId="6264"/>
        <pc:sldMkLst>
          <pc:docMk/>
          <pc:sldMk cId="849406200" sldId="281"/>
        </pc:sldMkLst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849406200" sldId="281"/>
            <ac:spMk id="2" creationId="{81B0BDC9-1CC4-A6EA-685A-234AC2DA104F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849406200" sldId="281"/>
            <ac:spMk id="3" creationId="{F981E99A-BDE8-2118-5E4C-C8AE2206E35F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849406200" sldId="281"/>
            <ac:spMk id="5" creationId="{D97FEDCC-8EBB-FA08-7FA3-4A388C41B8C0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849406200" sldId="281"/>
            <ac:spMk id="6" creationId="{3E946C24-BDF8-D8A0-3CF5-F743402500E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3:07.341" v="871" actId="6264"/>
        <pc:sldMkLst>
          <pc:docMk/>
          <pc:sldMk cId="708108375" sldId="283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708108375" sldId="283"/>
            <ac:spMk id="2" creationId="{3C1CDD4B-F8E3-81F2-BA9F-3DD9B6747072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708108375" sldId="283"/>
            <ac:spMk id="3" creationId="{10CF75E2-92B9-B6C3-0D33-B2FB4806B82C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708108375" sldId="283"/>
            <ac:spMk id="4" creationId="{86C55339-84EA-0E4E-4CCA-519753D1CA26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0:45.101" v="815" actId="6264"/>
        <pc:sldMkLst>
          <pc:docMk/>
          <pc:sldMk cId="131472250" sldId="285"/>
        </pc:sldMkLst>
        <pc:spChg chg="del mod ord">
          <ac:chgData name="Osika,Alina" userId="b05aab2a-0c98-4f8a-af36-f9fc62cd4ff7" providerId="ADAL" clId="{B72B048C-89A5-904D-98D1-8A475548DB25}" dt="2023-10-30T21:50:36.982" v="801" actId="478"/>
          <ac:spMkLst>
            <pc:docMk/>
            <pc:sldMk cId="131472250" sldId="285"/>
            <ac:spMk id="2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1:50:45.101" v="815" actId="6264"/>
          <ac:spMkLst>
            <pc:docMk/>
            <pc:sldMk cId="131472250" sldId="285"/>
            <ac:spMk id="3" creationId="{00000000-0000-0000-0000-000000000000}"/>
          </ac:spMkLst>
        </pc:spChg>
        <pc:spChg chg="add del mod ord">
          <ac:chgData name="Osika,Alina" userId="b05aab2a-0c98-4f8a-af36-f9fc62cd4ff7" providerId="ADAL" clId="{B72B048C-89A5-904D-98D1-8A475548DB25}" dt="2023-10-30T21:50:45.101" v="815" actId="6264"/>
          <ac:spMkLst>
            <pc:docMk/>
            <pc:sldMk cId="131472250" sldId="285"/>
            <ac:spMk id="4" creationId="{11722DBC-BF6A-028A-E7C5-D8E93CC140BB}"/>
          </ac:spMkLst>
        </pc:spChg>
        <pc:spChg chg="add del mod">
          <ac:chgData name="Osika,Alina" userId="b05aab2a-0c98-4f8a-af36-f9fc62cd4ff7" providerId="ADAL" clId="{B72B048C-89A5-904D-98D1-8A475548DB25}" dt="2023-10-30T21:50:45.101" v="815" actId="6264"/>
          <ac:spMkLst>
            <pc:docMk/>
            <pc:sldMk cId="131472250" sldId="285"/>
            <ac:spMk id="5" creationId="{9B1D70F4-896D-ADA5-AE71-646D4D115233}"/>
          </ac:spMkLst>
        </pc:spChg>
        <pc:spChg chg="add del mod ord">
          <ac:chgData name="Osika,Alina" userId="b05aab2a-0c98-4f8a-af36-f9fc62cd4ff7" providerId="ADAL" clId="{B72B048C-89A5-904D-98D1-8A475548DB25}" dt="2023-10-30T21:50:45.101" v="815" actId="6264"/>
          <ac:spMkLst>
            <pc:docMk/>
            <pc:sldMk cId="131472250" sldId="285"/>
            <ac:spMk id="6" creationId="{C3BC73CF-380C-44F6-F36F-CCE5BA5AD80C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0:57.251" v="821" actId="6264"/>
        <pc:sldMkLst>
          <pc:docMk/>
          <pc:sldMk cId="727891124" sldId="286"/>
        </pc:sldMkLst>
        <pc:spChg chg="del mod ord">
          <ac:chgData name="Osika,Alina" userId="b05aab2a-0c98-4f8a-af36-f9fc62cd4ff7" providerId="ADAL" clId="{B72B048C-89A5-904D-98D1-8A475548DB25}" dt="2023-10-30T21:50:54.713" v="820" actId="478"/>
          <ac:spMkLst>
            <pc:docMk/>
            <pc:sldMk cId="727891124" sldId="286"/>
            <ac:spMk id="2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1:50:57.251" v="821" actId="6264"/>
          <ac:spMkLst>
            <pc:docMk/>
            <pc:sldMk cId="727891124" sldId="286"/>
            <ac:spMk id="3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1:50:48.424" v="816" actId="6264"/>
          <ac:spMkLst>
            <pc:docMk/>
            <pc:sldMk cId="727891124" sldId="286"/>
            <ac:spMk id="4" creationId="{BA661362-501A-227C-08F4-DF87E5C56D46}"/>
          </ac:spMkLst>
        </pc:spChg>
        <pc:spChg chg="add del mod ord">
          <ac:chgData name="Osika,Alina" userId="b05aab2a-0c98-4f8a-af36-f9fc62cd4ff7" providerId="ADAL" clId="{B72B048C-89A5-904D-98D1-8A475548DB25}" dt="2023-10-30T21:50:57.251" v="821" actId="6264"/>
          <ac:spMkLst>
            <pc:docMk/>
            <pc:sldMk cId="727891124" sldId="286"/>
            <ac:spMk id="5" creationId="{A16B7484-464E-F540-BA57-CF1F2E77F365}"/>
          </ac:spMkLst>
        </pc:spChg>
        <pc:spChg chg="add del mod">
          <ac:chgData name="Osika,Alina" userId="b05aab2a-0c98-4f8a-af36-f9fc62cd4ff7" providerId="ADAL" clId="{B72B048C-89A5-904D-98D1-8A475548DB25}" dt="2023-10-30T21:50:57.251" v="821" actId="6264"/>
          <ac:spMkLst>
            <pc:docMk/>
            <pc:sldMk cId="727891124" sldId="286"/>
            <ac:spMk id="6" creationId="{506B07CD-E6A9-B2D9-DEE7-93A3355079C9}"/>
          </ac:spMkLst>
        </pc:spChg>
        <pc:spChg chg="add mod ord">
          <ac:chgData name="Osika,Alina" userId="b05aab2a-0c98-4f8a-af36-f9fc62cd4ff7" providerId="ADAL" clId="{B72B048C-89A5-904D-98D1-8A475548DB25}" dt="2023-10-30T21:50:57.251" v="821" actId="6264"/>
          <ac:spMkLst>
            <pc:docMk/>
            <pc:sldMk cId="727891124" sldId="286"/>
            <ac:spMk id="7" creationId="{4D10B40C-8682-2FEF-F1F0-4B2D1A4E3C0D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1:21.230" v="831" actId="6264"/>
        <pc:sldMkLst>
          <pc:docMk/>
          <pc:sldMk cId="1035943344" sldId="287"/>
        </pc:sldMkLst>
        <pc:spChg chg="del">
          <ac:chgData name="Osika,Alina" userId="b05aab2a-0c98-4f8a-af36-f9fc62cd4ff7" providerId="ADAL" clId="{B72B048C-89A5-904D-98D1-8A475548DB25}" dt="2023-10-30T21:51:20.817" v="830" actId="478"/>
          <ac:spMkLst>
            <pc:docMk/>
            <pc:sldMk cId="1035943344" sldId="287"/>
            <ac:spMk id="2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1:51:21.230" v="831" actId="6264"/>
          <ac:spMkLst>
            <pc:docMk/>
            <pc:sldMk cId="1035943344" sldId="287"/>
            <ac:spMk id="3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1:51:21.230" v="831" actId="6264"/>
          <ac:spMkLst>
            <pc:docMk/>
            <pc:sldMk cId="1035943344" sldId="287"/>
            <ac:spMk id="4" creationId="{E92182D8-1519-473A-B28B-DBA5D9A9FE9B}"/>
          </ac:spMkLst>
        </pc:spChg>
        <pc:spChg chg="add mod ord">
          <ac:chgData name="Osika,Alina" userId="b05aab2a-0c98-4f8a-af36-f9fc62cd4ff7" providerId="ADAL" clId="{B72B048C-89A5-904D-98D1-8A475548DB25}" dt="2023-10-30T21:51:21.230" v="831" actId="6264"/>
          <ac:spMkLst>
            <pc:docMk/>
            <pc:sldMk cId="1035943344" sldId="287"/>
            <ac:spMk id="5" creationId="{67FADFBC-6763-8EBF-650A-2DEE1596B38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972636280" sldId="288"/>
        </pc:sldMkLst>
        <pc:spChg chg="add mod ord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2" creationId="{C7A4B570-3D5F-F2FA-7D74-E9835C6B42D6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972636280" sldId="288"/>
            <ac:spMk id="3" creationId="{7F2396A8-B526-C5C2-203C-8E722F39BCBA}"/>
          </ac:spMkLst>
        </pc:spChg>
        <pc:spChg chg="del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3" creationId="{E179BD90-E2C6-1596-DA44-1CF09BBA4EDA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972636280" sldId="288"/>
            <ac:spMk id="4" creationId="{9C6AA876-95D1-B7BA-6EA7-79C6141B79CE}"/>
          </ac:spMkLst>
        </pc:spChg>
        <pc:spChg chg="del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4" creationId="{D594280C-7546-F3C2-9EA4-729D553D8B5B}"/>
          </ac:spMkLst>
        </pc:spChg>
        <pc:spChg chg="del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5" creationId="{020A3185-DD27-982E-B849-83BA491DD2A1}"/>
          </ac:spMkLst>
        </pc:spChg>
        <pc:spChg chg="add mod ord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6" creationId="{83E28A25-1073-B11A-A274-36E277148448}"/>
          </ac:spMkLst>
        </pc:spChg>
        <pc:spChg chg="add mod ord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7" creationId="{58CA2DC9-8F7C-FD30-1F99-74E2B20FA787}"/>
          </ac:spMkLst>
        </pc:spChg>
        <pc:spChg chg="add mod ord">
          <ac:chgData name="Osika,Alina" userId="b05aab2a-0c98-4f8a-af36-f9fc62cd4ff7" providerId="ADAL" clId="{B72B048C-89A5-904D-98D1-8A475548DB25}" dt="2023-10-30T21:53:01.424" v="869" actId="6264"/>
          <ac:spMkLst>
            <pc:docMk/>
            <pc:sldMk cId="972636280" sldId="288"/>
            <ac:spMk id="8" creationId="{56333E56-8BBB-8FE2-E806-37AFC94084C4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773718573" sldId="289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773718573" sldId="289"/>
            <ac:spMk id="2" creationId="{4D921930-B506-9346-4A30-B69DEECB5E50}"/>
          </ac:spMkLst>
        </pc:spChg>
        <pc:spChg chg="del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2" creationId="{A3AE4AFE-19A5-AA92-AD61-3FE468E8EA8C}"/>
          </ac:spMkLst>
        </pc:spChg>
        <pc:spChg chg="add mod ord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3" creationId="{9C040BD1-9DFF-5E84-A7FB-10B4B3801D9F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773718573" sldId="289"/>
            <ac:spMk id="4" creationId="{6E047264-FAD5-9A7B-9C6F-B7C389108093}"/>
          </ac:spMkLst>
        </pc:spChg>
        <pc:spChg chg="del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4" creationId="{C55B834B-0A53-6BF5-87B1-18E91C1793BC}"/>
          </ac:spMkLst>
        </pc:spChg>
        <pc:spChg chg="add mod ord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5" creationId="{83070B4D-8FB7-8FE6-EB06-1BA333CBDA63}"/>
          </ac:spMkLst>
        </pc:spChg>
        <pc:spChg chg="add mod ord">
          <ac:chgData name="Osika,Alina" userId="b05aab2a-0c98-4f8a-af36-f9fc62cd4ff7" providerId="ADAL" clId="{B72B048C-89A5-904D-98D1-8A475548DB25}" dt="2023-10-30T21:55:01.029" v="1127" actId="962"/>
          <ac:spMkLst>
            <pc:docMk/>
            <pc:sldMk cId="773718573" sldId="289"/>
            <ac:spMk id="6" creationId="{FCB655A6-EEB7-0BDC-EB0F-B1009184D003}"/>
          </ac:spMkLst>
        </pc:spChg>
        <pc:spChg chg="del">
          <ac:chgData name="Osika,Alina" userId="b05aab2a-0c98-4f8a-af36-f9fc62cd4ff7" providerId="ADAL" clId="{B72B048C-89A5-904D-98D1-8A475548DB25}" dt="2023-10-30T21:52:37.708" v="865" actId="6264"/>
          <ac:spMkLst>
            <pc:docMk/>
            <pc:sldMk cId="773718573" sldId="289"/>
            <ac:spMk id="7" creationId="{7D6291C2-3FD9-E85B-CFA8-2DCB9AAC2C89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1559665985" sldId="291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559665985" sldId="291"/>
            <ac:spMk id="4" creationId="{B80F32D5-CB78-5E66-2DBF-8BD0066C7ADA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559665985" sldId="291"/>
            <ac:spMk id="5" creationId="{6D47C117-7F5E-C4A9-FC0B-DDD2D10BB44E}"/>
          </ac:spMkLst>
        </pc:spChg>
      </pc:sldChg>
      <pc:sldChg chg="addSp delSp modSp mod">
        <pc:chgData name="Osika,Alina" userId="b05aab2a-0c98-4f8a-af36-f9fc62cd4ff7" providerId="ADAL" clId="{B72B048C-89A5-904D-98D1-8A475548DB25}" dt="2023-10-30T22:39:11.947" v="1563" actId="478"/>
        <pc:sldMkLst>
          <pc:docMk/>
          <pc:sldMk cId="85004997" sldId="292"/>
        </pc:sldMkLst>
        <pc:spChg chg="add mod">
          <ac:chgData name="Osika,Alina" userId="b05aab2a-0c98-4f8a-af36-f9fc62cd4ff7" providerId="ADAL" clId="{B72B048C-89A5-904D-98D1-8A475548DB25}" dt="2023-10-30T21:48:10.761" v="677" actId="13244"/>
          <ac:spMkLst>
            <pc:docMk/>
            <pc:sldMk cId="85004997" sldId="292"/>
            <ac:spMk id="2" creationId="{C4131DA8-105D-13D8-41F1-7369E2FC0399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85004997" sldId="292"/>
            <ac:spMk id="3" creationId="{28342632-3DE2-C380-8B2E-EC8841986AC5}"/>
          </ac:spMkLst>
        </pc:spChg>
        <pc:spChg chg="add del mod">
          <ac:chgData name="Osika,Alina" userId="b05aab2a-0c98-4f8a-af36-f9fc62cd4ff7" providerId="ADAL" clId="{B72B048C-89A5-904D-98D1-8A475548DB25}" dt="2023-10-30T22:39:11.947" v="1563" actId="478"/>
          <ac:spMkLst>
            <pc:docMk/>
            <pc:sldMk cId="85004997" sldId="292"/>
            <ac:spMk id="4" creationId="{A4CAD285-F760-7897-3468-AF5673576A1C}"/>
          </ac:spMkLst>
        </pc:spChg>
        <pc:spChg chg="mod">
          <ac:chgData name="Osika,Alina" userId="b05aab2a-0c98-4f8a-af36-f9fc62cd4ff7" providerId="ADAL" clId="{B72B048C-89A5-904D-98D1-8A475548DB25}" dt="2023-10-30T21:53:39.861" v="873" actId="962"/>
          <ac:spMkLst>
            <pc:docMk/>
            <pc:sldMk cId="85004997" sldId="292"/>
            <ac:spMk id="12" creationId="{893E3DAF-4282-78CA-9455-799A4DB35C63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617883242" sldId="293"/>
        </pc:sldMkLst>
        <pc:spChg chg="add del mod ord">
          <ac:chgData name="Osika,Alina" userId="b05aab2a-0c98-4f8a-af36-f9fc62cd4ff7" providerId="ADAL" clId="{B72B048C-89A5-904D-98D1-8A475548DB25}" dt="2023-10-30T21:45:55.275" v="518" actId="478"/>
          <ac:spMkLst>
            <pc:docMk/>
            <pc:sldMk cId="1617883242" sldId="293"/>
            <ac:spMk id="2" creationId="{04E76F50-4DC5-7596-8190-4C04D992A4EC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617883242" sldId="293"/>
            <ac:spMk id="2" creationId="{2633EBC4-CEF1-E551-229D-098B2D41F85B}"/>
          </ac:spMkLst>
        </pc:spChg>
        <pc:spChg chg="del">
          <ac:chgData name="Osika,Alina" userId="b05aab2a-0c98-4f8a-af36-f9fc62cd4ff7" providerId="ADAL" clId="{B72B048C-89A5-904D-98D1-8A475548DB25}" dt="2023-10-30T21:45:02.132" v="463" actId="478"/>
          <ac:spMkLst>
            <pc:docMk/>
            <pc:sldMk cId="1617883242" sldId="293"/>
            <ac:spMk id="3" creationId="{940A0F5F-D6B0-7E04-B57B-45D9D5DB1CF8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617883242" sldId="293"/>
            <ac:spMk id="3" creationId="{EE46EF63-63B2-5EA8-06AC-D5387332695C}"/>
          </ac:spMkLst>
        </pc:spChg>
        <pc:spChg chg="add del mod">
          <ac:chgData name="Osika,Alina" userId="b05aab2a-0c98-4f8a-af36-f9fc62cd4ff7" providerId="ADAL" clId="{B72B048C-89A5-904D-98D1-8A475548DB25}" dt="2023-10-30T21:47:41.560" v="673" actId="13244"/>
          <ac:spMkLst>
            <pc:docMk/>
            <pc:sldMk cId="1617883242" sldId="293"/>
            <ac:spMk id="5" creationId="{A6A6860C-A3CE-E9B7-B9AF-5B58C85BFD6C}"/>
          </ac:spMkLst>
        </pc:spChg>
        <pc:spChg chg="add del mod">
          <ac:chgData name="Osika,Alina" userId="b05aab2a-0c98-4f8a-af36-f9fc62cd4ff7" providerId="ADAL" clId="{B72B048C-89A5-904D-98D1-8A475548DB25}" dt="2023-10-30T21:45:43.861" v="509"/>
          <ac:spMkLst>
            <pc:docMk/>
            <pc:sldMk cId="1617883242" sldId="293"/>
            <ac:spMk id="9" creationId="{3C93D822-9B83-CF17-5BD0-10A519B50D9D}"/>
          </ac:spMkLst>
        </pc:spChg>
      </pc:sldChg>
      <pc:sldChg chg="addSp delSp modSp mod">
        <pc:chgData name="Osika,Alina" userId="b05aab2a-0c98-4f8a-af36-f9fc62cd4ff7" providerId="ADAL" clId="{B72B048C-89A5-904D-98D1-8A475548DB25}" dt="2023-10-30T22:39:16.033" v="1564" actId="478"/>
        <pc:sldMkLst>
          <pc:docMk/>
          <pc:sldMk cId="1751139829" sldId="295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751139829" sldId="295"/>
            <ac:spMk id="2" creationId="{1BF89F1C-93EA-8536-B70D-7F1279896F67}"/>
          </ac:spMkLst>
        </pc:spChg>
        <pc:spChg chg="add del mod">
          <ac:chgData name="Osika,Alina" userId="b05aab2a-0c98-4f8a-af36-f9fc62cd4ff7" providerId="ADAL" clId="{B72B048C-89A5-904D-98D1-8A475548DB25}" dt="2023-10-30T21:48:19.319" v="679"/>
          <ac:spMkLst>
            <pc:docMk/>
            <pc:sldMk cId="1751139829" sldId="295"/>
            <ac:spMk id="2" creationId="{234EFFC0-6B31-4A84-6D69-295B3CFB6C06}"/>
          </ac:spMkLst>
        </pc:spChg>
        <pc:spChg chg="add mod">
          <ac:chgData name="Osika,Alina" userId="b05aab2a-0c98-4f8a-af36-f9fc62cd4ff7" providerId="ADAL" clId="{B72B048C-89A5-904D-98D1-8A475548DB25}" dt="2023-10-30T21:49:01.479" v="737" actId="13244"/>
          <ac:spMkLst>
            <pc:docMk/>
            <pc:sldMk cId="1751139829" sldId="295"/>
            <ac:spMk id="3" creationId="{2FC59F70-6D9A-EF33-681E-36E0C072C01B}"/>
          </ac:spMkLst>
        </pc:spChg>
        <pc:spChg chg="add del mod">
          <ac:chgData name="Osika,Alina" userId="b05aab2a-0c98-4f8a-af36-f9fc62cd4ff7" providerId="ADAL" clId="{B72B048C-89A5-904D-98D1-8A475548DB25}" dt="2023-10-30T22:39:16.033" v="1564" actId="478"/>
          <ac:spMkLst>
            <pc:docMk/>
            <pc:sldMk cId="1751139829" sldId="295"/>
            <ac:spMk id="4" creationId="{A7058CA1-E67C-A622-8B83-92126261371D}"/>
          </ac:spMkLst>
        </pc:spChg>
        <pc:spChg chg="mod">
          <ac:chgData name="Osika,Alina" userId="b05aab2a-0c98-4f8a-af36-f9fc62cd4ff7" providerId="ADAL" clId="{B72B048C-89A5-904D-98D1-8A475548DB25}" dt="2023-10-30T21:53:46.210" v="874" actId="962"/>
          <ac:spMkLst>
            <pc:docMk/>
            <pc:sldMk cId="1751139829" sldId="295"/>
            <ac:spMk id="150" creationId="{F35C36C6-0959-50EB-AE10-0044CCD913FC}"/>
          </ac:spMkLst>
        </pc:spChg>
      </pc:sldChg>
      <pc:sldChg chg="addSp delSp modSp mod">
        <pc:chgData name="Osika,Alina" userId="b05aab2a-0c98-4f8a-af36-f9fc62cd4ff7" providerId="ADAL" clId="{B72B048C-89A5-904D-98D1-8A475548DB25}" dt="2023-10-30T22:39:18.448" v="1565" actId="478"/>
        <pc:sldMkLst>
          <pc:docMk/>
          <pc:sldMk cId="285486125" sldId="296"/>
        </pc:sldMkLst>
        <pc:spChg chg="add mod">
          <ac:chgData name="Osika,Alina" userId="b05aab2a-0c98-4f8a-af36-f9fc62cd4ff7" providerId="ADAL" clId="{B72B048C-89A5-904D-98D1-8A475548DB25}" dt="2023-10-30T21:49:44.783" v="796" actId="13244"/>
          <ac:spMkLst>
            <pc:docMk/>
            <pc:sldMk cId="285486125" sldId="296"/>
            <ac:spMk id="2" creationId="{836F1228-5B67-2AF2-0282-550139AC5974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285486125" sldId="296"/>
            <ac:spMk id="3" creationId="{39028E29-5992-9935-6E7C-AED80ACF5B90}"/>
          </ac:spMkLst>
        </pc:spChg>
        <pc:spChg chg="add del mod">
          <ac:chgData name="Osika,Alina" userId="b05aab2a-0c98-4f8a-af36-f9fc62cd4ff7" providerId="ADAL" clId="{B72B048C-89A5-904D-98D1-8A475548DB25}" dt="2023-10-30T22:39:18.448" v="1565" actId="478"/>
          <ac:spMkLst>
            <pc:docMk/>
            <pc:sldMk cId="285486125" sldId="296"/>
            <ac:spMk id="4" creationId="{79993E2C-8D10-4622-71E2-51A626C4AA55}"/>
          </ac:spMkLst>
        </pc:spChg>
        <pc:spChg chg="mod">
          <ac:chgData name="Osika,Alina" userId="b05aab2a-0c98-4f8a-af36-f9fc62cd4ff7" providerId="ADAL" clId="{B72B048C-89A5-904D-98D1-8A475548DB25}" dt="2023-10-30T21:53:50.642" v="875" actId="962"/>
          <ac:spMkLst>
            <pc:docMk/>
            <pc:sldMk cId="285486125" sldId="296"/>
            <ac:spMk id="96" creationId="{00000000-0000-0000-0000-000000000000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1890435637" sldId="297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890435637" sldId="297"/>
            <ac:spMk id="4" creationId="{102721C3-EC8A-7918-8645-133BAC0E5929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890435637" sldId="297"/>
            <ac:spMk id="5" creationId="{157A70FC-6B0A-E173-C80E-3D1448945C1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036584452" sldId="300"/>
        </pc:sldMkLst>
        <pc:spChg chg="mod ord">
          <ac:chgData name="Osika,Alina" userId="b05aab2a-0c98-4f8a-af36-f9fc62cd4ff7" providerId="ADAL" clId="{B72B048C-89A5-904D-98D1-8A475548DB25}" dt="2023-10-30T21:52:33.470" v="863" actId="6264"/>
          <ac:spMkLst>
            <pc:docMk/>
            <pc:sldMk cId="1036584452" sldId="300"/>
            <ac:spMk id="2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1:52:33.470" v="863" actId="6264"/>
          <ac:spMkLst>
            <pc:docMk/>
            <pc:sldMk cId="1036584452" sldId="300"/>
            <ac:spMk id="3" creationId="{5A127B14-C2C7-C919-8A86-9BC6852F9B80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036584452" sldId="300"/>
            <ac:spMk id="3" creationId="{C6A18C65-462F-5A9B-C3FF-339C275ED067}"/>
          </ac:spMkLst>
        </pc:spChg>
        <pc:spChg chg="add mod ord">
          <ac:chgData name="Osika,Alina" userId="b05aab2a-0c98-4f8a-af36-f9fc62cd4ff7" providerId="ADAL" clId="{B72B048C-89A5-904D-98D1-8A475548DB25}" dt="2023-10-30T21:52:33.470" v="863" actId="6264"/>
          <ac:spMkLst>
            <pc:docMk/>
            <pc:sldMk cId="1036584452" sldId="300"/>
            <ac:spMk id="4" creationId="{2BCD24C6-EDE3-96FC-D711-64E68D75C833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036584452" sldId="300"/>
            <ac:spMk id="5" creationId="{7C0F2B9D-6397-6691-578A-5BF2C8ABE0FC}"/>
          </ac:spMkLst>
        </pc:spChg>
        <pc:spChg chg="del">
          <ac:chgData name="Osika,Alina" userId="b05aab2a-0c98-4f8a-af36-f9fc62cd4ff7" providerId="ADAL" clId="{B72B048C-89A5-904D-98D1-8A475548DB25}" dt="2023-10-30T21:52:33.470" v="863" actId="6264"/>
          <ac:spMkLst>
            <pc:docMk/>
            <pc:sldMk cId="1036584452" sldId="300"/>
            <ac:spMk id="8" creationId="{B786F636-F96E-FE1E-1EAA-CDA3AC01612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466663751" sldId="301"/>
        </pc:sldMkLst>
        <pc:spChg chg="add del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2" creationId="{5D32E455-F06A-AE1C-0F5E-ECF949B8A01D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466663751" sldId="301"/>
            <ac:spMk id="2" creationId="{B3CE1E8B-E133-C7F9-F7D9-7C23E1B0183F}"/>
          </ac:spMkLst>
        </pc:spChg>
        <pc:spChg chg="del">
          <ac:chgData name="Osika,Alina" userId="b05aab2a-0c98-4f8a-af36-f9fc62cd4ff7" providerId="ADAL" clId="{B72B048C-89A5-904D-98D1-8A475548DB25}" dt="2023-10-30T21:50:26.484" v="799" actId="700"/>
          <ac:spMkLst>
            <pc:docMk/>
            <pc:sldMk cId="466663751" sldId="301"/>
            <ac:spMk id="3" creationId="{B44AB71E-C53D-558B-E054-75F97C0FAF7F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466663751" sldId="301"/>
            <ac:spMk id="3" creationId="{D9F960F7-6BCF-70F1-576B-16AAD865B0B2}"/>
          </ac:spMkLst>
        </pc:spChg>
        <pc:spChg chg="del">
          <ac:chgData name="Osika,Alina" userId="b05aab2a-0c98-4f8a-af36-f9fc62cd4ff7" providerId="ADAL" clId="{B72B048C-89A5-904D-98D1-8A475548DB25}" dt="2023-10-30T21:50:26.484" v="799" actId="700"/>
          <ac:spMkLst>
            <pc:docMk/>
            <pc:sldMk cId="466663751" sldId="301"/>
            <ac:spMk id="4" creationId="{E89608DD-CB03-0B91-4C86-22BC022D12A1}"/>
          </ac:spMkLst>
        </pc:spChg>
        <pc:spChg chg="add del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5" creationId="{D0A6F101-3D90-5DCD-A6E4-9BD1F9514B6C}"/>
          </ac:spMkLst>
        </pc:spChg>
        <pc:spChg chg="del">
          <ac:chgData name="Osika,Alina" userId="b05aab2a-0c98-4f8a-af36-f9fc62cd4ff7" providerId="ADAL" clId="{B72B048C-89A5-904D-98D1-8A475548DB25}" dt="2023-10-30T21:50:26.484" v="799" actId="700"/>
          <ac:spMkLst>
            <pc:docMk/>
            <pc:sldMk cId="466663751" sldId="301"/>
            <ac:spMk id="6" creationId="{8339C3E9-5539-4641-462D-09C99D3BA099}"/>
          </ac:spMkLst>
        </pc:spChg>
        <pc:spChg chg="add del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7" creationId="{C003F391-EBFF-6A17-FF7B-BD7A9EA170DC}"/>
          </ac:spMkLst>
        </pc:spChg>
        <pc:spChg chg="add del mod ord">
          <ac:chgData name="Osika,Alina" userId="b05aab2a-0c98-4f8a-af36-f9fc62cd4ff7" providerId="ADAL" clId="{B72B048C-89A5-904D-98D1-8A475548DB25}" dt="2023-10-30T21:51:42.093" v="848" actId="6264"/>
          <ac:spMkLst>
            <pc:docMk/>
            <pc:sldMk cId="466663751" sldId="301"/>
            <ac:spMk id="8" creationId="{4A25A547-6DFC-5A6C-6143-77CA294CF0F5}"/>
          </ac:spMkLst>
        </pc:spChg>
        <pc:spChg chg="add del mod ord">
          <ac:chgData name="Osika,Alina" userId="b05aab2a-0c98-4f8a-af36-f9fc62cd4ff7" providerId="ADAL" clId="{B72B048C-89A5-904D-98D1-8A475548DB25}" dt="2023-10-30T21:51:42.093" v="848" actId="6264"/>
          <ac:spMkLst>
            <pc:docMk/>
            <pc:sldMk cId="466663751" sldId="301"/>
            <ac:spMk id="9" creationId="{88283CCE-7E77-B625-8DEB-37EDC62AEF45}"/>
          </ac:spMkLst>
        </pc:spChg>
        <pc:spChg chg="add del mod ord">
          <ac:chgData name="Osika,Alina" userId="b05aab2a-0c98-4f8a-af36-f9fc62cd4ff7" providerId="ADAL" clId="{B72B048C-89A5-904D-98D1-8A475548DB25}" dt="2023-10-30T21:51:42.093" v="848" actId="6264"/>
          <ac:spMkLst>
            <pc:docMk/>
            <pc:sldMk cId="466663751" sldId="301"/>
            <ac:spMk id="10" creationId="{641DB26B-1620-101C-A78B-47D08508B252}"/>
          </ac:spMkLst>
        </pc:spChg>
        <pc:spChg chg="add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11" creationId="{0E6510EA-6577-868A-0817-90611E7F1D71}"/>
          </ac:spMkLst>
        </pc:spChg>
        <pc:spChg chg="add mod ord">
          <ac:chgData name="Osika,Alina" userId="b05aab2a-0c98-4f8a-af36-f9fc62cd4ff7" providerId="ADAL" clId="{B72B048C-89A5-904D-98D1-8A475548DB25}" dt="2023-10-30T21:51:49.062" v="852" actId="6264"/>
          <ac:spMkLst>
            <pc:docMk/>
            <pc:sldMk cId="466663751" sldId="301"/>
            <ac:spMk id="12" creationId="{CF453284-7CF5-D3E1-2442-0737BB4BB906}"/>
          </ac:spMkLst>
        </pc:spChg>
        <pc:spChg chg="add mod ord">
          <ac:chgData name="Osika,Alina" userId="b05aab2a-0c98-4f8a-af36-f9fc62cd4ff7" providerId="ADAL" clId="{B72B048C-89A5-904D-98D1-8A475548DB25}" dt="2023-10-30T21:54:52.423" v="1095" actId="962"/>
          <ac:spMkLst>
            <pc:docMk/>
            <pc:sldMk cId="466663751" sldId="301"/>
            <ac:spMk id="13" creationId="{344CF17A-3D7A-DACB-FF84-14A91CB5FA03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367638422" sldId="302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367638422" sldId="302"/>
            <ac:spMk id="2" creationId="{1182789E-FFB7-B356-D40B-D1367278BF42}"/>
          </ac:spMkLst>
        </pc:spChg>
        <pc:spChg chg="add del mod ord">
          <ac:chgData name="Osika,Alina" userId="b05aab2a-0c98-4f8a-af36-f9fc62cd4ff7" providerId="ADAL" clId="{B72B048C-89A5-904D-98D1-8A475548DB25}" dt="2023-10-30T21:50:22.617" v="798" actId="700"/>
          <ac:spMkLst>
            <pc:docMk/>
            <pc:sldMk cId="1367638422" sldId="302"/>
            <ac:spMk id="2" creationId="{C959F80E-FC61-4830-0A9B-BD706A0314BD}"/>
          </ac:spMkLst>
        </pc:spChg>
        <pc:spChg chg="add del mod ord">
          <ac:chgData name="Osika,Alina" userId="b05aab2a-0c98-4f8a-af36-f9fc62cd4ff7" providerId="ADAL" clId="{B72B048C-89A5-904D-98D1-8A475548DB25}" dt="2023-10-30T21:50:22.617" v="798" actId="700"/>
          <ac:spMkLst>
            <pc:docMk/>
            <pc:sldMk cId="1367638422" sldId="302"/>
            <ac:spMk id="3" creationId="{094C51BC-3869-3F77-C506-8CC2DE53A12D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367638422" sldId="302"/>
            <ac:spMk id="3" creationId="{CC1896E3-6419-57E3-2E23-5B02C79E85FE}"/>
          </ac:spMkLst>
        </pc:spChg>
        <pc:spChg chg="add del mod ord">
          <ac:chgData name="Osika,Alina" userId="b05aab2a-0c98-4f8a-af36-f9fc62cd4ff7" providerId="ADAL" clId="{B72B048C-89A5-904D-98D1-8A475548DB25}" dt="2023-10-30T21:51:51.044" v="853" actId="6264"/>
          <ac:spMkLst>
            <pc:docMk/>
            <pc:sldMk cId="1367638422" sldId="302"/>
            <ac:spMk id="4" creationId="{B961E179-B734-F3A0-8479-FB37E3113E3E}"/>
          </ac:spMkLst>
        </pc:spChg>
        <pc:spChg chg="add del mod ord">
          <ac:chgData name="Osika,Alina" userId="b05aab2a-0c98-4f8a-af36-f9fc62cd4ff7" providerId="ADAL" clId="{B72B048C-89A5-904D-98D1-8A475548DB25}" dt="2023-10-30T21:51:51.044" v="853" actId="6264"/>
          <ac:spMkLst>
            <pc:docMk/>
            <pc:sldMk cId="1367638422" sldId="302"/>
            <ac:spMk id="5" creationId="{9719A704-7247-74A3-1203-C78DEEF9914F}"/>
          </ac:spMkLst>
        </pc:spChg>
        <pc:spChg chg="add mod ord">
          <ac:chgData name="Osika,Alina" userId="b05aab2a-0c98-4f8a-af36-f9fc62cd4ff7" providerId="ADAL" clId="{B72B048C-89A5-904D-98D1-8A475548DB25}" dt="2023-10-30T21:51:51.044" v="853" actId="6264"/>
          <ac:spMkLst>
            <pc:docMk/>
            <pc:sldMk cId="1367638422" sldId="302"/>
            <ac:spMk id="6" creationId="{73605973-374F-D4E8-5025-AF7B50941845}"/>
          </ac:spMkLst>
        </pc:spChg>
        <pc:spChg chg="add mod ord">
          <ac:chgData name="Osika,Alina" userId="b05aab2a-0c98-4f8a-af36-f9fc62cd4ff7" providerId="ADAL" clId="{B72B048C-89A5-904D-98D1-8A475548DB25}" dt="2023-10-30T21:51:51.044" v="853" actId="6264"/>
          <ac:spMkLst>
            <pc:docMk/>
            <pc:sldMk cId="1367638422" sldId="302"/>
            <ac:spMk id="7" creationId="{1A5186CD-983F-3132-A06C-69898E08AD8D}"/>
          </ac:spMkLst>
        </pc:spChg>
        <pc:spChg chg="del">
          <ac:chgData name="Osika,Alina" userId="b05aab2a-0c98-4f8a-af36-f9fc62cd4ff7" providerId="ADAL" clId="{B72B048C-89A5-904D-98D1-8A475548DB25}" dt="2023-10-30T21:50:17.979" v="797" actId="6264"/>
          <ac:spMkLst>
            <pc:docMk/>
            <pc:sldMk cId="1367638422" sldId="302"/>
            <ac:spMk id="8" creationId="{20E02C85-4310-1CAB-BE8E-CE089151F16C}"/>
          </ac:spMkLst>
        </pc:spChg>
        <pc:spChg chg="del">
          <ac:chgData name="Osika,Alina" userId="b05aab2a-0c98-4f8a-af36-f9fc62cd4ff7" providerId="ADAL" clId="{B72B048C-89A5-904D-98D1-8A475548DB25}" dt="2023-10-30T21:50:17.979" v="797" actId="6264"/>
          <ac:spMkLst>
            <pc:docMk/>
            <pc:sldMk cId="1367638422" sldId="302"/>
            <ac:spMk id="9" creationId="{30722134-5DA4-ABEC-D937-A155D3426873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28.536" v="1566" actId="6264"/>
        <pc:sldMkLst>
          <pc:docMk/>
          <pc:sldMk cId="1458084274" sldId="303"/>
        </pc:sldMkLst>
        <pc:spChg chg="del mod ord">
          <ac:chgData name="Osika,Alina" userId="b05aab2a-0c98-4f8a-af36-f9fc62cd4ff7" providerId="ADAL" clId="{B72B048C-89A5-904D-98D1-8A475548DB25}" dt="2023-10-30T21:51:06.299" v="825" actId="478"/>
          <ac:spMkLst>
            <pc:docMk/>
            <pc:sldMk cId="1458084274" sldId="303"/>
            <ac:spMk id="2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2" creationId="{F855E2D1-CD1C-5FA4-4EE1-94808190E571}"/>
          </ac:spMkLst>
        </pc:spChg>
        <pc:spChg chg="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3" creationId="{00000000-0000-0000-0000-000000000000}"/>
          </ac:spMkLst>
        </pc:spChg>
        <pc:spChg chg="add 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4" creationId="{05538212-8A28-84A7-AA4D-BD5EC54C02C9}"/>
          </ac:spMkLst>
        </pc:spChg>
        <pc:spChg chg="del">
          <ac:chgData name="Osika,Alina" userId="b05aab2a-0c98-4f8a-af36-f9fc62cd4ff7" providerId="ADAL" clId="{B72B048C-89A5-904D-98D1-8A475548DB25}" dt="2023-10-30T21:51:00.573" v="822" actId="6264"/>
          <ac:spMkLst>
            <pc:docMk/>
            <pc:sldMk cId="1458084274" sldId="303"/>
            <ac:spMk id="4" creationId="{5CA45182-B1CD-1023-3922-3D047E46DE97}"/>
          </ac:spMkLst>
        </pc:spChg>
        <pc:spChg chg="add 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5" creationId="{ADAB213E-01A4-180B-DC68-17A317437FF3}"/>
          </ac:spMkLst>
        </pc:spChg>
        <pc:spChg chg="add del mod">
          <ac:chgData name="Osika,Alina" userId="b05aab2a-0c98-4f8a-af36-f9fc62cd4ff7" providerId="ADAL" clId="{B72B048C-89A5-904D-98D1-8A475548DB25}" dt="2023-10-30T21:51:00.573" v="822" actId="6264"/>
          <ac:spMkLst>
            <pc:docMk/>
            <pc:sldMk cId="1458084274" sldId="303"/>
            <ac:spMk id="5" creationId="{FBA8D285-1B87-9D46-BBB9-04DCC04120B6}"/>
          </ac:spMkLst>
        </pc:spChg>
        <pc:spChg chg="add del mod ord">
          <ac:chgData name="Osika,Alina" userId="b05aab2a-0c98-4f8a-af36-f9fc62cd4ff7" providerId="ADAL" clId="{B72B048C-89A5-904D-98D1-8A475548DB25}" dt="2023-10-30T21:51:01.403" v="823" actId="6264"/>
          <ac:spMkLst>
            <pc:docMk/>
            <pc:sldMk cId="1458084274" sldId="303"/>
            <ac:spMk id="6" creationId="{E95A0C64-9105-4334-1E71-4882F3977DA5}"/>
          </ac:spMkLst>
        </pc:spChg>
        <pc:spChg chg="add del mod ord">
          <ac:chgData name="Osika,Alina" userId="b05aab2a-0c98-4f8a-af36-f9fc62cd4ff7" providerId="ADAL" clId="{B72B048C-89A5-904D-98D1-8A475548DB25}" dt="2023-10-30T21:51:01.403" v="823" actId="6264"/>
          <ac:spMkLst>
            <pc:docMk/>
            <pc:sldMk cId="1458084274" sldId="303"/>
            <ac:spMk id="7" creationId="{DCE37E18-FFB1-8A55-0BBC-38E4C07C7C5C}"/>
          </ac:spMkLst>
        </pc:spChg>
        <pc:spChg chg="add del mod">
          <ac:chgData name="Osika,Alina" userId="b05aab2a-0c98-4f8a-af36-f9fc62cd4ff7" providerId="ADAL" clId="{B72B048C-89A5-904D-98D1-8A475548DB25}" dt="2023-10-30T21:51:01.403" v="823" actId="6264"/>
          <ac:spMkLst>
            <pc:docMk/>
            <pc:sldMk cId="1458084274" sldId="303"/>
            <ac:spMk id="8" creationId="{0F1B7BAC-FB71-2391-B5BE-1DDA160D1E79}"/>
          </ac:spMkLst>
        </pc:spChg>
        <pc:spChg chg="add del mod ord">
          <ac:chgData name="Osika,Alina" userId="b05aab2a-0c98-4f8a-af36-f9fc62cd4ff7" providerId="ADAL" clId="{B72B048C-89A5-904D-98D1-8A475548DB25}" dt="2023-10-30T21:51:03.998" v="824" actId="700"/>
          <ac:spMkLst>
            <pc:docMk/>
            <pc:sldMk cId="1458084274" sldId="303"/>
            <ac:spMk id="9" creationId="{66273C73-EAED-9282-67CD-16D467332612}"/>
          </ac:spMkLst>
        </pc:spChg>
        <pc:spChg chg="add del mod ord">
          <ac:chgData name="Osika,Alina" userId="b05aab2a-0c98-4f8a-af36-f9fc62cd4ff7" providerId="ADAL" clId="{B72B048C-89A5-904D-98D1-8A475548DB25}" dt="2023-10-30T21:51:03.998" v="824" actId="700"/>
          <ac:spMkLst>
            <pc:docMk/>
            <pc:sldMk cId="1458084274" sldId="303"/>
            <ac:spMk id="10" creationId="{1F9D5D47-303F-597F-0D19-A7B49B717442}"/>
          </ac:spMkLst>
        </pc:spChg>
        <pc:spChg chg="add del 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11" creationId="{D2E5CFB2-F1A7-5BED-AEFC-F73D98E54FB7}"/>
          </ac:spMkLst>
        </pc:spChg>
        <pc:spChg chg="add del mod ord">
          <ac:chgData name="Osika,Alina" userId="b05aab2a-0c98-4f8a-af36-f9fc62cd4ff7" providerId="ADAL" clId="{B72B048C-89A5-904D-98D1-8A475548DB25}" dt="2023-10-30T22:39:28.536" v="1566" actId="6264"/>
          <ac:spMkLst>
            <pc:docMk/>
            <pc:sldMk cId="1458084274" sldId="303"/>
            <ac:spMk id="12" creationId="{532B24B7-726E-DEEC-8173-31480AFC451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1:12.217" v="827" actId="478"/>
        <pc:sldMkLst>
          <pc:docMk/>
          <pc:sldMk cId="1086497201" sldId="304"/>
        </pc:sldMkLst>
        <pc:spChg chg="del mod ord">
          <ac:chgData name="Osika,Alina" userId="b05aab2a-0c98-4f8a-af36-f9fc62cd4ff7" providerId="ADAL" clId="{B72B048C-89A5-904D-98D1-8A475548DB25}" dt="2023-10-30T21:51:12.217" v="827" actId="478"/>
          <ac:spMkLst>
            <pc:docMk/>
            <pc:sldMk cId="1086497201" sldId="304"/>
            <ac:spMk id="2" creationId="{00000000-0000-0000-0000-000000000000}"/>
          </ac:spMkLst>
        </pc:spChg>
        <pc:spChg chg="mod ord">
          <ac:chgData name="Osika,Alina" userId="b05aab2a-0c98-4f8a-af36-f9fc62cd4ff7" providerId="ADAL" clId="{B72B048C-89A5-904D-98D1-8A475548DB25}" dt="2023-10-30T21:51:10.360" v="826" actId="6264"/>
          <ac:spMkLst>
            <pc:docMk/>
            <pc:sldMk cId="1086497201" sldId="304"/>
            <ac:spMk id="3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1:51:10.360" v="826" actId="6264"/>
          <ac:spMkLst>
            <pc:docMk/>
            <pc:sldMk cId="1086497201" sldId="304"/>
            <ac:spMk id="4" creationId="{F68F377A-E571-4952-49DA-F79A9D9B9CF9}"/>
          </ac:spMkLst>
        </pc:spChg>
        <pc:spChg chg="add mod ord">
          <ac:chgData name="Osika,Alina" userId="b05aab2a-0c98-4f8a-af36-f9fc62cd4ff7" providerId="ADAL" clId="{B72B048C-89A5-904D-98D1-8A475548DB25}" dt="2023-10-30T21:51:10.360" v="826" actId="6264"/>
          <ac:spMkLst>
            <pc:docMk/>
            <pc:sldMk cId="1086497201" sldId="304"/>
            <ac:spMk id="5" creationId="{E81864F8-F250-8B20-BB1A-FC7B464F647D}"/>
          </ac:spMkLst>
        </pc:spChg>
      </pc:sldChg>
      <pc:sldChg chg="addSp modSp mod chgLayout">
        <pc:chgData name="Osika,Alina" userId="b05aab2a-0c98-4f8a-af36-f9fc62cd4ff7" providerId="ADAL" clId="{B72B048C-89A5-904D-98D1-8A475548DB25}" dt="2023-10-30T21:53:07.341" v="871" actId="6264"/>
        <pc:sldMkLst>
          <pc:docMk/>
          <pc:sldMk cId="699786716" sldId="305"/>
        </pc:sldMkLst>
        <pc:spChg chg="add mo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699786716" sldId="305"/>
            <ac:spMk id="2" creationId="{DC864478-7961-D717-3911-8F86575238D8}"/>
          </ac:spMkLst>
        </pc:spChg>
      </pc:sldChg>
      <pc:sldChg chg="addSp delSp modSp mod">
        <pc:chgData name="Osika,Alina" userId="b05aab2a-0c98-4f8a-af36-f9fc62cd4ff7" providerId="ADAL" clId="{B72B048C-89A5-904D-98D1-8A475548DB25}" dt="2023-10-30T22:41:17.730" v="1658" actId="3626"/>
        <pc:sldMkLst>
          <pc:docMk/>
          <pc:sldMk cId="2306325073" sldId="306"/>
        </pc:sldMkLst>
        <pc:spChg chg="mod">
          <ac:chgData name="Osika,Alina" userId="b05aab2a-0c98-4f8a-af36-f9fc62cd4ff7" providerId="ADAL" clId="{B72B048C-89A5-904D-98D1-8A475548DB25}" dt="2023-10-30T22:41:17.730" v="1658" actId="3626"/>
          <ac:spMkLst>
            <pc:docMk/>
            <pc:sldMk cId="2306325073" sldId="306"/>
            <ac:spMk id="3" creationId="{00000000-0000-0000-0000-000000000000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2306325073" sldId="306"/>
            <ac:spMk id="4" creationId="{45649134-C48D-8924-FE93-455896E4C03E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2306325073" sldId="306"/>
            <ac:spMk id="5" creationId="{CA4456B1-284A-1ED8-3C9A-1B43A5D46F2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3208117919" sldId="307"/>
        </pc:sldMkLst>
        <pc:spChg chg="add mod ord">
          <ac:chgData name="Osika,Alina" userId="b05aab2a-0c98-4f8a-af36-f9fc62cd4ff7" providerId="ADAL" clId="{B72B048C-89A5-904D-98D1-8A475548DB25}" dt="2023-10-30T21:52:13.848" v="858" actId="6264"/>
          <ac:spMkLst>
            <pc:docMk/>
            <pc:sldMk cId="3208117919" sldId="307"/>
            <ac:spMk id="2" creationId="{598D2C9A-4BA9-C6D8-A5B1-FD8CC7913AD0}"/>
          </ac:spMkLst>
        </pc:spChg>
        <pc:spChg chg="add mod ord">
          <ac:chgData name="Osika,Alina" userId="b05aab2a-0c98-4f8a-af36-f9fc62cd4ff7" providerId="ADAL" clId="{B72B048C-89A5-904D-98D1-8A475548DB25}" dt="2023-10-30T21:52:13.848" v="858" actId="6264"/>
          <ac:spMkLst>
            <pc:docMk/>
            <pc:sldMk cId="3208117919" sldId="307"/>
            <ac:spMk id="3" creationId="{0BA41AD8-EE8F-0ECF-1DC7-6E0AFA820033}"/>
          </ac:spMkLst>
        </pc:spChg>
        <pc:spChg chg="add mod ord">
          <ac:chgData name="Osika,Alina" userId="b05aab2a-0c98-4f8a-af36-f9fc62cd4ff7" providerId="ADAL" clId="{B72B048C-89A5-904D-98D1-8A475548DB25}" dt="2023-10-30T21:54:56.963" v="1125" actId="962"/>
          <ac:spMkLst>
            <pc:docMk/>
            <pc:sldMk cId="3208117919" sldId="307"/>
            <ac:spMk id="4" creationId="{95E383B1-74C3-A5CA-714B-0E650FFC439C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208117919" sldId="307"/>
            <ac:spMk id="5" creationId="{3E5528B1-653E-D73C-D2C0-E761757AA903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208117919" sldId="307"/>
            <ac:spMk id="6" creationId="{8A782D6E-7C2C-7023-BCD6-A70B52CE3688}"/>
          </ac:spMkLst>
        </pc:spChg>
        <pc:spChg chg="del">
          <ac:chgData name="Osika,Alina" userId="b05aab2a-0c98-4f8a-af36-f9fc62cd4ff7" providerId="ADAL" clId="{B72B048C-89A5-904D-98D1-8A475548DB25}" dt="2023-10-30T21:52:12.363" v="857" actId="478"/>
          <ac:spMkLst>
            <pc:docMk/>
            <pc:sldMk cId="3208117919" sldId="307"/>
            <ac:spMk id="8" creationId="{C10998FE-FACE-98BF-35E7-BD0103F9BE5F}"/>
          </ac:spMkLst>
        </pc:spChg>
        <pc:spChg chg="del">
          <ac:chgData name="Osika,Alina" userId="b05aab2a-0c98-4f8a-af36-f9fc62cd4ff7" providerId="ADAL" clId="{B72B048C-89A5-904D-98D1-8A475548DB25}" dt="2023-10-30T21:52:13.848" v="858" actId="6264"/>
          <ac:spMkLst>
            <pc:docMk/>
            <pc:sldMk cId="3208117919" sldId="307"/>
            <ac:spMk id="9" creationId="{FE8D43D6-C6E0-0577-B4EE-6ACF532B5D75}"/>
          </ac:spMkLst>
        </pc:spChg>
      </pc:sldChg>
      <pc:sldChg chg="addSp delSp modSp">
        <pc:chgData name="Osika,Alina" userId="b05aab2a-0c98-4f8a-af36-f9fc62cd4ff7" providerId="ADAL" clId="{B72B048C-89A5-904D-98D1-8A475548DB25}" dt="2023-10-30T22:38:57.073" v="1562"/>
        <pc:sldMkLst>
          <pc:docMk/>
          <pc:sldMk cId="4208842430" sldId="308"/>
        </pc:sldMkLst>
        <pc:spChg chg="add mod">
          <ac:chgData name="Osika,Alina" userId="b05aab2a-0c98-4f8a-af36-f9fc62cd4ff7" providerId="ADAL" clId="{B72B048C-89A5-904D-98D1-8A475548DB25}" dt="2023-10-30T21:47:45.146" v="674" actId="13244"/>
          <ac:spMkLst>
            <pc:docMk/>
            <pc:sldMk cId="4208842430" sldId="308"/>
            <ac:spMk id="2" creationId="{F350501C-1972-19EF-2C6A-43DDC2F12FAF}"/>
          </ac:spMkLst>
        </pc:spChg>
        <pc:spChg chg="del">
          <ac:chgData name="Osika,Alina" userId="b05aab2a-0c98-4f8a-af36-f9fc62cd4ff7" providerId="ADAL" clId="{B72B048C-89A5-904D-98D1-8A475548DB25}" dt="2023-10-30T21:46:23.298" v="557" actId="478"/>
          <ac:spMkLst>
            <pc:docMk/>
            <pc:sldMk cId="4208842430" sldId="308"/>
            <ac:spMk id="3" creationId="{940A0F5F-D6B0-7E04-B57B-45D9D5DB1CF8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4208842430" sldId="308"/>
            <ac:spMk id="3" creationId="{A68CBD64-F5AB-646A-601A-84F31DCE4242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4208842430" sldId="308"/>
            <ac:spMk id="5" creationId="{A27BAE39-DCAA-3094-788E-B1790373F7CE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2464353498" sldId="309"/>
        </pc:sldMkLst>
        <pc:spChg chg="del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2" creationId="{1DC71344-FF47-E8D7-AC09-494F26B33B8D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2464353498" sldId="309"/>
            <ac:spMk id="2" creationId="{72CCEDA4-7B84-7515-2C17-6C4E845186A3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2464353498" sldId="309"/>
            <ac:spMk id="3" creationId="{36EEFDE2-182E-AE4E-BCDC-C904C8F4E578}"/>
          </ac:spMkLst>
        </pc:spChg>
        <pc:spChg chg="del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3" creationId="{7EACA9B9-9F1B-61E0-2855-67978FBA5112}"/>
          </ac:spMkLst>
        </pc:spChg>
        <pc:spChg chg="del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4" creationId="{8763F337-5103-A94A-6846-F57997FEA0C4}"/>
          </ac:spMkLst>
        </pc:spChg>
        <pc:spChg chg="add mod ord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5" creationId="{C0CBDC53-2071-A0BD-7660-C80A0C60EAB1}"/>
          </ac:spMkLst>
        </pc:spChg>
        <pc:spChg chg="add mod ord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6" creationId="{44054C90-A8B9-F77C-8E6A-C74DA4B809C6}"/>
          </ac:spMkLst>
        </pc:spChg>
        <pc:spChg chg="add mod ord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7" creationId="{A655DEF5-69C1-36DE-2468-34C3756141DC}"/>
          </ac:spMkLst>
        </pc:spChg>
        <pc:spChg chg="add mod ord">
          <ac:chgData name="Osika,Alina" userId="b05aab2a-0c98-4f8a-af36-f9fc62cd4ff7" providerId="ADAL" clId="{B72B048C-89A5-904D-98D1-8A475548DB25}" dt="2023-10-30T21:53:03.945" v="870" actId="6264"/>
          <ac:spMkLst>
            <pc:docMk/>
            <pc:sldMk cId="2464353498" sldId="309"/>
            <ac:spMk id="8" creationId="{FE45D74B-D8FA-EA72-6E89-0AEC4EAA934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3195498013" sldId="310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195498013" sldId="310"/>
            <ac:spMk id="2" creationId="{A3C0DE06-7036-E03D-C09F-B57AA95B0596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2" creationId="{B496DF67-90B6-DE25-6E58-5FD128E82D06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3" creationId="{69FF1D74-3B95-DC8C-4806-C25FF1002640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195498013" sldId="310"/>
            <ac:spMk id="3" creationId="{9A9ED8E9-E3AE-18FA-8EDD-F5D20952A6EF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4" creationId="{1A595910-DF34-1698-2526-BA717AD0E9F2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5" creationId="{5B71B088-412B-D3D2-D9B6-E982704F54C7}"/>
          </ac:spMkLst>
        </pc:spChg>
        <pc:spChg chg="add mod ord">
          <ac:chgData name="Osika,Alina" userId="b05aab2a-0c98-4f8a-af36-f9fc62cd4ff7" providerId="ADAL" clId="{B72B048C-89A5-904D-98D1-8A475548DB25}" dt="2023-10-30T21:55:03.575" v="1129" actId="962"/>
          <ac:spMkLst>
            <pc:docMk/>
            <pc:sldMk cId="3195498013" sldId="310"/>
            <ac:spMk id="6" creationId="{54E4E718-0DF2-4136-F499-1391136E25F3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195498013" sldId="310"/>
            <ac:spMk id="7" creationId="{1F085C29-EB10-B6EC-8E68-DF808095F91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001980592" sldId="311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2" creationId="{43927D8A-7057-F7E8-3B69-711BB5F5D347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001980592" sldId="311"/>
            <ac:spMk id="2" creationId="{4ECBD363-97DB-26CA-8FC9-EC7976B4490D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001980592" sldId="311"/>
            <ac:spMk id="3" creationId="{A55EDDDB-7B80-F8BA-1024-74090FFD7465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3" creationId="{AE4F4266-3344-218C-E0EE-C5D081A3708A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4" creationId="{C54FBAC1-B25A-1EEB-CAAB-F5356B869F7E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5" creationId="{E04EDA64-CE2C-1F14-4DA9-7856E8174FD2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01980592" sldId="311"/>
            <ac:spMk id="6" creationId="{621A0643-F4B2-8772-7E69-E876F2F4F7CB}"/>
          </ac:spMkLst>
        </pc:spChg>
        <pc:spChg chg="add mod ord">
          <ac:chgData name="Osika,Alina" userId="b05aab2a-0c98-4f8a-af36-f9fc62cd4ff7" providerId="ADAL" clId="{B72B048C-89A5-904D-98D1-8A475548DB25}" dt="2023-10-30T21:55:05.802" v="1131" actId="962"/>
          <ac:spMkLst>
            <pc:docMk/>
            <pc:sldMk cId="1001980592" sldId="311"/>
            <ac:spMk id="7" creationId="{85B94551-9BE6-6C84-5E09-623947C315B6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3572211984" sldId="312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572211984" sldId="312"/>
            <ac:spMk id="2" creationId="{D46D69FF-57B0-253E-3EC2-6624AB1D26F6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572211984" sldId="312"/>
            <ac:spMk id="2" creationId="{E103068D-DEE3-EFF1-7AB0-C6EBF2D73296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572211984" sldId="312"/>
            <ac:spMk id="3" creationId="{1DDBC93A-CA91-CED4-524A-CA3C747A602C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572211984" sldId="312"/>
            <ac:spMk id="3" creationId="{8D4DF89A-B4A1-9B9A-6418-7A59A618B139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572211984" sldId="312"/>
            <ac:spMk id="4" creationId="{72399B28-D482-C21B-B450-1442B7163417}"/>
          </ac:spMkLst>
        </pc:spChg>
        <pc:spChg chg="add mod ord">
          <ac:chgData name="Osika,Alina" userId="b05aab2a-0c98-4f8a-af36-f9fc62cd4ff7" providerId="ADAL" clId="{B72B048C-89A5-904D-98D1-8A475548DB25}" dt="2023-10-30T21:55:08.358" v="1133" actId="962"/>
          <ac:spMkLst>
            <pc:docMk/>
            <pc:sldMk cId="3572211984" sldId="312"/>
            <ac:spMk id="5" creationId="{C4943780-EB1E-C2EA-7CA7-61A1053B9AAD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572211984" sldId="312"/>
            <ac:spMk id="6" creationId="{76BA8CCC-FB49-D7F9-0DC3-1A136795606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3840360943" sldId="313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840360943" sldId="313"/>
            <ac:spMk id="2" creationId="{0B8A27B0-25D0-0B4B-FACC-F0797DA92A81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3840360943" sldId="313"/>
            <ac:spMk id="2" creationId="{0E4E592A-7088-4797-E3BC-6BC45256CF3D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3840360943" sldId="313"/>
            <ac:spMk id="3" creationId="{572DB5A6-34E4-E3DF-D2C2-7AC0ECFACAE4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840360943" sldId="313"/>
            <ac:spMk id="3" creationId="{FF9EF4F2-2657-C5F3-F867-433B5D0B4576}"/>
          </ac:spMkLst>
        </pc:spChg>
        <pc:spChg chg="add mod ord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3840360943" sldId="313"/>
            <ac:spMk id="4" creationId="{06E24948-2648-1FD7-D391-B444283F188B}"/>
          </ac:spMkLst>
        </pc:spChg>
        <pc:spChg chg="add mod ord">
          <ac:chgData name="Osika,Alina" userId="b05aab2a-0c98-4f8a-af36-f9fc62cd4ff7" providerId="ADAL" clId="{B72B048C-89A5-904D-98D1-8A475548DB25}" dt="2023-10-30T21:55:10.669" v="1135" actId="962"/>
          <ac:spMkLst>
            <pc:docMk/>
            <pc:sldMk cId="3840360943" sldId="313"/>
            <ac:spMk id="5" creationId="{B1825DB5-F66D-B1FE-FF1D-94F577E3332A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057309448" sldId="314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57309448" sldId="314"/>
            <ac:spMk id="2" creationId="{D13868D8-F8A0-56BA-4A87-37C4FAA8DC26}"/>
          </ac:spMkLst>
        </pc:spChg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057309448" sldId="314"/>
            <ac:spMk id="2" creationId="{E668D43D-6F6D-B079-7DC1-FDA6040D42DA}"/>
          </ac:spMkLst>
        </pc:spChg>
        <pc:spChg chg="add mod ord">
          <ac:chgData name="Osika,Alina" userId="b05aab2a-0c98-4f8a-af36-f9fc62cd4ff7" providerId="ADAL" clId="{B72B048C-89A5-904D-98D1-8A475548DB25}" dt="2023-10-30T21:55:13.261" v="1137" actId="962"/>
          <ac:spMkLst>
            <pc:docMk/>
            <pc:sldMk cId="1057309448" sldId="314"/>
            <ac:spMk id="3" creationId="{EF2A02A8-188D-49B4-0A32-FDC64F0280E9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057309448" sldId="314"/>
            <ac:spMk id="4" creationId="{BD7459DB-C3A4-0D12-C4A6-83733523CAE3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8:57.073" v="1562"/>
        <pc:sldMkLst>
          <pc:docMk/>
          <pc:sldMk cId="1875370021" sldId="315"/>
        </pc:sldMkLst>
        <pc:spChg chg="add del mod">
          <ac:chgData name="Osika,Alina" userId="b05aab2a-0c98-4f8a-af36-f9fc62cd4ff7" providerId="ADAL" clId="{B72B048C-89A5-904D-98D1-8A475548DB25}" dt="2023-10-30T22:16:34.959" v="1466"/>
          <ac:spMkLst>
            <pc:docMk/>
            <pc:sldMk cId="1875370021" sldId="315"/>
            <ac:spMk id="2" creationId="{F8CBCF1E-C440-6E16-FBC6-C58DEC98AA0E}"/>
          </ac:spMkLst>
        </pc:spChg>
        <pc:spChg chg="add mod">
          <ac:chgData name="Osika,Alina" userId="b05aab2a-0c98-4f8a-af36-f9fc62cd4ff7" providerId="ADAL" clId="{B72B048C-89A5-904D-98D1-8A475548DB25}" dt="2023-10-30T22:38:57.073" v="1562"/>
          <ac:spMkLst>
            <pc:docMk/>
            <pc:sldMk cId="1875370021" sldId="315"/>
            <ac:spMk id="3" creationId="{5DB44090-503B-452B-0077-00D0BAB2BAFA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55.746" v="1569" actId="6264"/>
        <pc:sldMkLst>
          <pc:docMk/>
          <pc:sldMk cId="1993772065" sldId="316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993772065" sldId="316"/>
            <ac:spMk id="2" creationId="{872C38C8-1B2F-88AE-4025-17B1DF92D803}"/>
          </ac:spMkLst>
        </pc:spChg>
        <pc:spChg chg="add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2" creationId="{E36B3306-9370-68F6-735B-275B133BAA60}"/>
          </ac:spMkLst>
        </pc:spChg>
        <pc:spChg chg="add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3" creationId="{124B44BC-6F4C-3167-E0B7-FEA18E09F156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993772065" sldId="316"/>
            <ac:spMk id="3" creationId="{D6BB7875-B873-0389-6A4B-58A6628B3638}"/>
          </ac:spMkLst>
        </pc:spChg>
        <pc:spChg chg="add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4" creationId="{80D9FF68-9B4A-9E2D-5A9E-8F91E304A6A9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993772065" sldId="316"/>
            <ac:spMk id="4" creationId="{DE9AD821-7E8D-269F-7D99-878D1D866CBD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993772065" sldId="316"/>
            <ac:spMk id="5" creationId="{E5D4606F-BE78-C261-A6EA-BD1FCF0B7DC5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993772065" sldId="316"/>
            <ac:spMk id="6" creationId="{4DC1E802-76B6-04B0-67FE-5B165AABC7FE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993772065" sldId="316"/>
            <ac:spMk id="7" creationId="{B777D9F0-77AC-F841-F1E5-09CF4708C197}"/>
          </ac:spMkLst>
        </pc:spChg>
        <pc:spChg chg="add del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8" creationId="{8BB4245F-3B7C-86F1-C2BC-CA44F810321F}"/>
          </ac:spMkLst>
        </pc:spChg>
        <pc:spChg chg="add del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9" creationId="{48F19852-10EE-EE47-0EA3-5B0131DAAE15}"/>
          </ac:spMkLst>
        </pc:spChg>
        <pc:spChg chg="add del mod ord">
          <ac:chgData name="Osika,Alina" userId="b05aab2a-0c98-4f8a-af36-f9fc62cd4ff7" providerId="ADAL" clId="{B72B048C-89A5-904D-98D1-8A475548DB25}" dt="2023-10-30T22:39:55.746" v="1569" actId="6264"/>
          <ac:spMkLst>
            <pc:docMk/>
            <pc:sldMk cId="1993772065" sldId="316"/>
            <ac:spMk id="10" creationId="{518CAE27-5EFE-44B6-F42F-0C8F2B3392F8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3:10.889" v="872" actId="6264"/>
        <pc:sldMkLst>
          <pc:docMk/>
          <pc:sldMk cId="2198217528" sldId="317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2198217528" sldId="317"/>
            <ac:spMk id="2" creationId="{91193394-CF76-3879-E685-AB751EF139C5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2198217528" sldId="317"/>
            <ac:spMk id="3" creationId="{23AE3AEA-5560-D2FF-D23E-C3464A3E68FD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2198217528" sldId="317"/>
            <ac:spMk id="4" creationId="{FBA34285-B97D-16CC-0BB4-6EC60CCDBD80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2198217528" sldId="317"/>
            <ac:spMk id="5" creationId="{C970E9B8-4776-9A0C-2268-30378D64A7DE}"/>
          </ac:spMkLst>
        </pc:spChg>
        <pc:spChg chg="add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2198217528" sldId="317"/>
            <ac:spMk id="6" creationId="{D5F2DFD0-4F97-D9FD-47C5-5591C544A0F9}"/>
          </ac:spMkLst>
        </pc:spChg>
        <pc:spChg chg="add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2198217528" sldId="317"/>
            <ac:spMk id="7" creationId="{8E930BB7-86F7-58D8-9968-DF7BC5BE0E29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57.380" v="1570" actId="6264"/>
        <pc:sldMkLst>
          <pc:docMk/>
          <pc:sldMk cId="1091226485" sldId="318"/>
        </pc:sldMkLst>
        <pc:spChg chg="add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2" creationId="{52F242A5-1E75-9A2A-2C1A-1EF58795DF9D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91226485" sldId="318"/>
            <ac:spMk id="2" creationId="{B3F37236-ECB7-4EFF-861F-EA6FABF63F02}"/>
          </ac:spMkLst>
        </pc:spChg>
        <pc:spChg chg="add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3" creationId="{541DB74F-7120-9412-FD72-6309B6B6B8EE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91226485" sldId="318"/>
            <ac:spMk id="3" creationId="{A631FB41-465F-1DB2-FB6A-A944637C8BDC}"/>
          </ac:spMkLst>
        </pc:spChg>
        <pc:spChg chg="add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4" creationId="{0CFF53F7-BDC0-A242-8150-B2632F30D9AB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91226485" sldId="318"/>
            <ac:spMk id="4" creationId="{8B9B0DD3-6A9C-85DE-B8B9-F7FE43C68948}"/>
          </ac:spMkLst>
        </pc:spChg>
        <pc:spChg chg="add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5" creationId="{0AE5970C-E9C9-9002-A596-DA26970BD6A9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091226485" sldId="318"/>
            <ac:spMk id="5" creationId="{7AD544CD-C80F-C60C-FDDB-08BFC468A866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091226485" sldId="318"/>
            <ac:spMk id="6" creationId="{39496144-2BF3-3162-737C-498EBAE4D33C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091226485" sldId="318"/>
            <ac:spMk id="7" creationId="{3FB7E887-A865-6331-BD37-5D695BE72511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091226485" sldId="318"/>
            <ac:spMk id="8" creationId="{EB27104A-D938-C274-B83E-D1172B053456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091226485" sldId="318"/>
            <ac:spMk id="9" creationId="{2A97F4CB-4CCF-5696-25ED-14ED721D0479}"/>
          </ac:spMkLst>
        </pc:spChg>
        <pc:spChg chg="add del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10" creationId="{3D09546B-4410-ABA7-6D83-C2CA9783938A}"/>
          </ac:spMkLst>
        </pc:spChg>
        <pc:spChg chg="add del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11" creationId="{3E716EFF-B7BA-7709-A31C-59F70BFA6B27}"/>
          </ac:spMkLst>
        </pc:spChg>
        <pc:spChg chg="add del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12" creationId="{7546F514-5B8E-B882-D041-425B9A3B272D}"/>
          </ac:spMkLst>
        </pc:spChg>
        <pc:spChg chg="add del mod ord">
          <ac:chgData name="Osika,Alina" userId="b05aab2a-0c98-4f8a-af36-f9fc62cd4ff7" providerId="ADAL" clId="{B72B048C-89A5-904D-98D1-8A475548DB25}" dt="2023-10-30T22:39:57.380" v="1570" actId="6264"/>
          <ac:spMkLst>
            <pc:docMk/>
            <pc:sldMk cId="1091226485" sldId="318"/>
            <ac:spMk id="13" creationId="{35C06466-EE78-A77A-AB9B-BCB1871C295B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1:53:10.889" v="872" actId="6264"/>
        <pc:sldMkLst>
          <pc:docMk/>
          <pc:sldMk cId="18504099" sldId="319"/>
        </pc:sldMkLst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8504099" sldId="319"/>
            <ac:spMk id="2" creationId="{B846BDBF-2FC1-4623-9B74-A9E8DEAABDBE}"/>
          </ac:spMkLst>
        </pc:spChg>
        <pc:spChg chg="del">
          <ac:chgData name="Osika,Alina" userId="b05aab2a-0c98-4f8a-af36-f9fc62cd4ff7" providerId="ADAL" clId="{B72B048C-89A5-904D-98D1-8A475548DB25}" dt="2023-10-30T21:53:07.341" v="871" actId="6264"/>
          <ac:spMkLst>
            <pc:docMk/>
            <pc:sldMk cId="18504099" sldId="319"/>
            <ac:spMk id="3" creationId="{36AA18B8-76DB-A4D2-286B-856F444C7AB5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8504099" sldId="319"/>
            <ac:spMk id="4" creationId="{0CD2054A-AECB-55BF-E75B-2E624385D65F}"/>
          </ac:spMkLst>
        </pc:spChg>
        <pc:spChg chg="add del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8504099" sldId="319"/>
            <ac:spMk id="5" creationId="{66881107-D3FA-9DC8-4964-CD846EB8B446}"/>
          </ac:spMkLst>
        </pc:spChg>
        <pc:spChg chg="add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8504099" sldId="319"/>
            <ac:spMk id="6" creationId="{8D473070-4E46-8560-F18A-9D739A97043C}"/>
          </ac:spMkLst>
        </pc:spChg>
        <pc:spChg chg="add mod ord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18504099" sldId="319"/>
            <ac:spMk id="7" creationId="{25104434-122F-B5C5-AD8A-8189ECB0D0AF}"/>
          </ac:spMkLst>
        </pc:spChg>
      </pc:sldChg>
      <pc:sldChg chg="addSp delSp modSp mod chgLayout">
        <pc:chgData name="Osika,Alina" userId="b05aab2a-0c98-4f8a-af36-f9fc62cd4ff7" providerId="ADAL" clId="{B72B048C-89A5-904D-98D1-8A475548DB25}" dt="2023-10-30T22:39:58.961" v="1571" actId="6264"/>
        <pc:sldMkLst>
          <pc:docMk/>
          <pc:sldMk cId="3886449176" sldId="320"/>
        </pc:sldMkLst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2" creationId="{298CFFF4-AE2B-2C37-098D-D275B9257D53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2" creationId="{830A96E9-438F-33D3-664E-C0C55D38CD88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3" creationId="{EC910CFC-1333-B116-A52E-089D7AA3D603}"/>
          </ac:spMkLst>
        </pc:spChg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3" creationId="{F71E26E5-2FFB-372B-823B-AB7CF8C6CC8C}"/>
          </ac:spMkLst>
        </pc:spChg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4" creationId="{78164210-B673-8F50-EAD2-17636AA0619B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4" creationId="{A53992B0-95BE-41B4-916F-CC0936749ADD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5" creationId="{831E21A1-BCBB-979E-E6EC-CFC063F789FE}"/>
          </ac:spMkLst>
        </pc:spChg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5" creationId="{9AAB7436-2182-CA4A-6043-18E01463C649}"/>
          </ac:spMkLst>
        </pc:spChg>
        <pc:spChg chg="add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6" creationId="{72D1AC92-5B2F-F5D3-6C03-C6E1DB9EBB31}"/>
          </ac:spMkLst>
        </pc:spChg>
        <pc:spChg chg="del">
          <ac:chgData name="Osika,Alina" userId="b05aab2a-0c98-4f8a-af36-f9fc62cd4ff7" providerId="ADAL" clId="{B72B048C-89A5-904D-98D1-8A475548DB25}" dt="2023-10-30T21:53:10.889" v="872" actId="6264"/>
          <ac:spMkLst>
            <pc:docMk/>
            <pc:sldMk cId="3886449176" sldId="320"/>
            <ac:spMk id="6" creationId="{B9C34B74-CF50-4960-5D0B-BB7FE4F7D3AB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7" creationId="{BB78C13B-1C72-A7DA-0072-D9A8610BAE1A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8" creationId="{F311F591-0D0C-D9C4-E1E1-9E18BA5DCB92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9" creationId="{F6EEFDBD-E762-24CC-55F9-4CF48A7936D9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10" creationId="{E46D6807-C4EF-63B9-3056-97BF256D1333}"/>
          </ac:spMkLst>
        </pc:spChg>
        <pc:spChg chg="add del mod ord">
          <ac:chgData name="Osika,Alina" userId="b05aab2a-0c98-4f8a-af36-f9fc62cd4ff7" providerId="ADAL" clId="{B72B048C-89A5-904D-98D1-8A475548DB25}" dt="2023-10-30T22:39:58.961" v="1571" actId="6264"/>
          <ac:spMkLst>
            <pc:docMk/>
            <pc:sldMk cId="3886449176" sldId="320"/>
            <ac:spMk id="11" creationId="{9EF3BE99-5A73-92C7-01E1-1882B0A5F5C2}"/>
          </ac:spMkLst>
        </pc:spChg>
      </pc:sldChg>
      <pc:sldMasterChg chg="addSp delSp modSp mod modSldLayout">
        <pc:chgData name="Osika,Alina" userId="b05aab2a-0c98-4f8a-af36-f9fc62cd4ff7" providerId="ADAL" clId="{B72B048C-89A5-904D-98D1-8A475548DB25}" dt="2023-10-30T22:38:38.664" v="1561" actId="120"/>
        <pc:sldMasterMkLst>
          <pc:docMk/>
          <pc:sldMasterMk cId="3965733437" sldId="2147483648"/>
        </pc:sldMasterMkLst>
        <pc:spChg chg="mod">
          <ac:chgData name="Osika,Alina" userId="b05aab2a-0c98-4f8a-af36-f9fc62cd4ff7" providerId="ADAL" clId="{B72B048C-89A5-904D-98D1-8A475548DB25}" dt="2023-10-30T21:38:27.217" v="386" actId="403"/>
          <ac:spMkLst>
            <pc:docMk/>
            <pc:sldMasterMk cId="3965733437" sldId="2147483648"/>
            <ac:spMk id="2" creationId="{00000000-0000-0000-0000-000000000000}"/>
          </ac:spMkLst>
        </pc:spChg>
        <pc:spChg chg="mod">
          <ac:chgData name="Osika,Alina" userId="b05aab2a-0c98-4f8a-af36-f9fc62cd4ff7" providerId="ADAL" clId="{B72B048C-89A5-904D-98D1-8A475548DB25}" dt="2023-10-30T21:40:30.819" v="417" actId="404"/>
          <ac:spMkLst>
            <pc:docMk/>
            <pc:sldMasterMk cId="3965733437" sldId="2147483648"/>
            <ac:spMk id="3" creationId="{00000000-0000-0000-0000-000000000000}"/>
          </ac:spMkLst>
        </pc:spChg>
        <pc:spChg chg="add del">
          <ac:chgData name="Osika,Alina" userId="b05aab2a-0c98-4f8a-af36-f9fc62cd4ff7" providerId="ADAL" clId="{B72B048C-89A5-904D-98D1-8A475548DB25}" dt="2023-10-30T21:26:15.872" v="10" actId="478"/>
          <ac:spMkLst>
            <pc:docMk/>
            <pc:sldMasterMk cId="3965733437" sldId="2147483648"/>
            <ac:spMk id="4" creationId="{1689D6DC-F08E-16FC-DE6D-4EB9E4550D97}"/>
          </ac:spMkLst>
        </pc:spChg>
        <pc:spChg chg="add del mod">
          <ac:chgData name="Osika,Alina" userId="b05aab2a-0c98-4f8a-af36-f9fc62cd4ff7" providerId="ADAL" clId="{B72B048C-89A5-904D-98D1-8A475548DB25}" dt="2023-10-30T22:16:48.427" v="1467" actId="478"/>
          <ac:spMkLst>
            <pc:docMk/>
            <pc:sldMasterMk cId="3965733437" sldId="2147483648"/>
            <ac:spMk id="5" creationId="{29DB3AAD-512F-E339-30E3-60B0CA5E775A}"/>
          </ac:spMkLst>
        </pc:spChg>
        <pc:sldLayoutChg chg="addSp delSp modSp mod">
          <pc:chgData name="Osika,Alina" userId="b05aab2a-0c98-4f8a-af36-f9fc62cd4ff7" providerId="ADAL" clId="{B72B048C-89A5-904D-98D1-8A475548DB25}" dt="2023-10-30T22:35:36.377" v="1504" actId="1037"/>
          <pc:sldLayoutMkLst>
            <pc:docMk/>
            <pc:sldMasterMk cId="3965733437" sldId="2147483648"/>
            <pc:sldLayoutMk cId="592410544" sldId="2147483649"/>
          </pc:sldLayoutMkLst>
          <pc:spChg chg="add del mod">
            <ac:chgData name="Osika,Alina" userId="b05aab2a-0c98-4f8a-af36-f9fc62cd4ff7" providerId="ADAL" clId="{B72B048C-89A5-904D-98D1-8A475548DB25}" dt="2023-10-30T22:16:59.231" v="1468" actId="478"/>
            <ac:spMkLst>
              <pc:docMk/>
              <pc:sldMasterMk cId="3965733437" sldId="2147483648"/>
              <pc:sldLayoutMk cId="592410544" sldId="2147483649"/>
              <ac:spMk id="2" creationId="{47C4592A-C07F-8B9B-FD55-EA1936F684FD}"/>
            </ac:spMkLst>
          </pc:spChg>
          <pc:spChg chg="add del">
            <ac:chgData name="Osika,Alina" userId="b05aab2a-0c98-4f8a-af36-f9fc62cd4ff7" providerId="ADAL" clId="{B72B048C-89A5-904D-98D1-8A475548DB25}" dt="2023-10-30T22:17:01.682" v="1470" actId="22"/>
            <ac:spMkLst>
              <pc:docMk/>
              <pc:sldMasterMk cId="3965733437" sldId="2147483648"/>
              <pc:sldLayoutMk cId="592410544" sldId="2147483649"/>
              <ac:spMk id="4" creationId="{01A14F73-6E9A-F211-85A0-B62015C5AC95}"/>
            </ac:spMkLst>
          </pc:spChg>
          <pc:spChg chg="add mod">
            <ac:chgData name="Osika,Alina" userId="b05aab2a-0c98-4f8a-af36-f9fc62cd4ff7" providerId="ADAL" clId="{B72B048C-89A5-904D-98D1-8A475548DB25}" dt="2023-10-30T22:35:36.377" v="1504" actId="1037"/>
            <ac:spMkLst>
              <pc:docMk/>
              <pc:sldMasterMk cId="3965733437" sldId="2147483648"/>
              <pc:sldLayoutMk cId="592410544" sldId="2147483649"/>
              <ac:spMk id="5" creationId="{A8BE80CC-75E4-19D2-085B-A11BC80E4ECC}"/>
            </ac:spMkLst>
          </pc:spChg>
          <pc:spChg chg="mod">
            <ac:chgData name="Osika,Alina" userId="b05aab2a-0c98-4f8a-af36-f9fc62cd4ff7" providerId="ADAL" clId="{B72B048C-89A5-904D-98D1-8A475548DB25}" dt="2023-10-30T21:42:03.109" v="435" actId="403"/>
            <ac:spMkLst>
              <pc:docMk/>
              <pc:sldMasterMk cId="3965733437" sldId="2147483648"/>
              <pc:sldLayoutMk cId="592410544" sldId="2147483649"/>
              <ac:spMk id="21" creationId="{CA12811A-2E64-8B50-D74B-A49778FA0824}"/>
            </ac:spMkLst>
          </pc:spChg>
          <pc:spChg chg="del">
            <ac:chgData name="Osika,Alina" userId="b05aab2a-0c98-4f8a-af36-f9fc62cd4ff7" providerId="ADAL" clId="{B72B048C-89A5-904D-98D1-8A475548DB25}" dt="2023-10-30T21:31:03.077" v="140" actId="478"/>
            <ac:spMkLst>
              <pc:docMk/>
              <pc:sldMasterMk cId="3965733437" sldId="2147483648"/>
              <pc:sldLayoutMk cId="592410544" sldId="2147483649"/>
              <ac:spMk id="23" creationId="{EE65EBB5-1BBB-7525-2B61-2A0DA7B5D61A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8:38.664" v="1561" actId="120"/>
          <pc:sldLayoutMkLst>
            <pc:docMk/>
            <pc:sldMasterMk cId="3965733437" sldId="2147483648"/>
            <pc:sldLayoutMk cId="912799024" sldId="2147483650"/>
          </pc:sldLayoutMkLst>
          <pc:spChg chg="add mod">
            <ac:chgData name="Osika,Alina" userId="b05aab2a-0c98-4f8a-af36-f9fc62cd4ff7" providerId="ADAL" clId="{B72B048C-89A5-904D-98D1-8A475548DB25}" dt="2023-10-30T22:38:38.664" v="1561" actId="120"/>
            <ac:spMkLst>
              <pc:docMk/>
              <pc:sldMasterMk cId="3965733437" sldId="2147483648"/>
              <pc:sldLayoutMk cId="912799024" sldId="2147483650"/>
              <ac:spMk id="2" creationId="{55BA60A1-0A69-8625-4064-E44722C496FC}"/>
            </ac:spMkLst>
          </pc:spChg>
          <pc:spChg chg="del">
            <ac:chgData name="Osika,Alina" userId="b05aab2a-0c98-4f8a-af36-f9fc62cd4ff7" providerId="ADAL" clId="{B72B048C-89A5-904D-98D1-8A475548DB25}" dt="2023-10-30T21:32:47.392" v="189" actId="478"/>
            <ac:spMkLst>
              <pc:docMk/>
              <pc:sldMasterMk cId="3965733437" sldId="2147483648"/>
              <pc:sldLayoutMk cId="912799024" sldId="2147483650"/>
              <ac:spMk id="2" creationId="{5A18B15F-32E9-7D20-3D19-6DAFFC97073E}"/>
            </ac:spMkLst>
          </pc:spChg>
          <pc:spChg chg="add del mod">
            <ac:chgData name="Osika,Alina" userId="b05aab2a-0c98-4f8a-af36-f9fc62cd4ff7" providerId="ADAL" clId="{B72B048C-89A5-904D-98D1-8A475548DB25}" dt="2023-10-30T22:38:37.014" v="1560" actId="478"/>
            <ac:spMkLst>
              <pc:docMk/>
              <pc:sldMasterMk cId="3965733437" sldId="2147483648"/>
              <pc:sldLayoutMk cId="912799024" sldId="2147483650"/>
              <ac:spMk id="16" creationId="{5C268E4C-46BB-D71D-E042-40451C579F34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7:46.125" v="1549"/>
          <pc:sldLayoutMkLst>
            <pc:docMk/>
            <pc:sldMasterMk cId="3965733437" sldId="2147483648"/>
            <pc:sldLayoutMk cId="275459398" sldId="2147483661"/>
          </pc:sldLayoutMkLst>
          <pc:spChg chg="add mod">
            <ac:chgData name="Osika,Alina" userId="b05aab2a-0c98-4f8a-af36-f9fc62cd4ff7" providerId="ADAL" clId="{B72B048C-89A5-904D-98D1-8A475548DB25}" dt="2023-10-30T22:37:46.125" v="1549"/>
            <ac:spMkLst>
              <pc:docMk/>
              <pc:sldMasterMk cId="3965733437" sldId="2147483648"/>
              <pc:sldLayoutMk cId="275459398" sldId="2147483661"/>
              <ac:spMk id="2" creationId="{C1E06C1A-BE66-6D39-BB1E-3ACF85574593}"/>
            </ac:spMkLst>
          </pc:spChg>
          <pc:spChg chg="del">
            <ac:chgData name="Osika,Alina" userId="b05aab2a-0c98-4f8a-af36-f9fc62cd4ff7" providerId="ADAL" clId="{B72B048C-89A5-904D-98D1-8A475548DB25}" dt="2023-10-30T21:33:01.944" v="194" actId="478"/>
            <ac:spMkLst>
              <pc:docMk/>
              <pc:sldMasterMk cId="3965733437" sldId="2147483648"/>
              <pc:sldLayoutMk cId="275459398" sldId="2147483661"/>
              <ac:spMk id="2" creationId="{D8B0AD5C-B662-5190-A157-FF81A278982F}"/>
            </ac:spMkLst>
          </pc:spChg>
          <pc:spChg chg="add del mod">
            <ac:chgData name="Osika,Alina" userId="b05aab2a-0c98-4f8a-af36-f9fc62cd4ff7" providerId="ADAL" clId="{B72B048C-89A5-904D-98D1-8A475548DB25}" dt="2023-10-30T22:37:45.941" v="1548" actId="478"/>
            <ac:spMkLst>
              <pc:docMk/>
              <pc:sldMasterMk cId="3965733437" sldId="2147483648"/>
              <pc:sldLayoutMk cId="275459398" sldId="2147483661"/>
              <ac:spMk id="6" creationId="{F818D121-5498-A428-22E2-D10BD2BF1788}"/>
            </ac:spMkLst>
          </pc:spChg>
          <pc:spChg chg="mod">
            <ac:chgData name="Osika,Alina" userId="b05aab2a-0c98-4f8a-af36-f9fc62cd4ff7" providerId="ADAL" clId="{B72B048C-89A5-904D-98D1-8A475548DB25}" dt="2023-10-30T21:39:39.998" v="405" actId="403"/>
            <ac:spMkLst>
              <pc:docMk/>
              <pc:sldMasterMk cId="3965733437" sldId="2147483648"/>
              <pc:sldLayoutMk cId="275459398" sldId="2147483661"/>
              <ac:spMk id="11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1:20.505" v="1425" actId="1076"/>
          <pc:sldLayoutMkLst>
            <pc:docMk/>
            <pc:sldMasterMk cId="3965733437" sldId="2147483648"/>
            <pc:sldLayoutMk cId="935655864" sldId="2147483665"/>
          </pc:sldLayoutMkLst>
          <pc:spChg chg="add del mod">
            <ac:chgData name="Osika,Alina" userId="b05aab2a-0c98-4f8a-af36-f9fc62cd4ff7" providerId="ADAL" clId="{B72B048C-89A5-904D-98D1-8A475548DB25}" dt="2023-10-30T21:28:19.150" v="81" actId="478"/>
            <ac:spMkLst>
              <pc:docMk/>
              <pc:sldMasterMk cId="3965733437" sldId="2147483648"/>
              <pc:sldLayoutMk cId="935655864" sldId="2147483665"/>
              <ac:spMk id="2" creationId="{42A7395B-AB67-E672-9FA8-BA951472CB7E}"/>
            </ac:spMkLst>
          </pc:spChg>
          <pc:spChg chg="add del">
            <ac:chgData name="Osika,Alina" userId="b05aab2a-0c98-4f8a-af36-f9fc62cd4ff7" providerId="ADAL" clId="{B72B048C-89A5-904D-98D1-8A475548DB25}" dt="2023-10-30T22:09:44.004" v="1406" actId="11529"/>
            <ac:spMkLst>
              <pc:docMk/>
              <pc:sldMasterMk cId="3965733437" sldId="2147483648"/>
              <pc:sldLayoutMk cId="935655864" sldId="2147483665"/>
              <ac:spMk id="2" creationId="{E2E7EE17-A7FF-025C-74F4-64788716D433}"/>
            </ac:spMkLst>
          </pc:spChg>
          <pc:spChg chg="add mod ord">
            <ac:chgData name="Osika,Alina" userId="b05aab2a-0c98-4f8a-af36-f9fc62cd4ff7" providerId="ADAL" clId="{B72B048C-89A5-904D-98D1-8A475548DB25}" dt="2023-10-30T21:38:41.965" v="392" actId="404"/>
            <ac:spMkLst>
              <pc:docMk/>
              <pc:sldMasterMk cId="3965733437" sldId="2147483648"/>
              <pc:sldLayoutMk cId="935655864" sldId="2147483665"/>
              <ac:spMk id="3" creationId="{B3CF289D-A3C9-8D9D-61B1-6AE279EE7DDB}"/>
            </ac:spMkLst>
          </pc:spChg>
          <pc:spChg chg="add del mod">
            <ac:chgData name="Osika,Alina" userId="b05aab2a-0c98-4f8a-af36-f9fc62cd4ff7" providerId="ADAL" clId="{B72B048C-89A5-904D-98D1-8A475548DB25}" dt="2023-10-30T22:09:44.004" v="1406" actId="11529"/>
            <ac:spMkLst>
              <pc:docMk/>
              <pc:sldMasterMk cId="3965733437" sldId="2147483648"/>
              <pc:sldLayoutMk cId="935655864" sldId="2147483665"/>
              <ac:spMk id="5" creationId="{82A33C6D-6CD2-A871-B142-E91200A18D0C}"/>
            </ac:spMkLst>
          </pc:spChg>
          <pc:spChg chg="add del mod">
            <ac:chgData name="Osika,Alina" userId="b05aab2a-0c98-4f8a-af36-f9fc62cd4ff7" providerId="ADAL" clId="{B72B048C-89A5-904D-98D1-8A475548DB25}" dt="2023-10-30T22:10:47.493" v="1414"/>
            <ac:spMkLst>
              <pc:docMk/>
              <pc:sldMasterMk cId="3965733437" sldId="2147483648"/>
              <pc:sldLayoutMk cId="935655864" sldId="2147483665"/>
              <ac:spMk id="8" creationId="{6C782A63-9DCC-7D05-15DE-240729E9BD3D}"/>
            </ac:spMkLst>
          </pc:spChg>
          <pc:spChg chg="del">
            <ac:chgData name="Osika,Alina" userId="b05aab2a-0c98-4f8a-af36-f9fc62cd4ff7" providerId="ADAL" clId="{B72B048C-89A5-904D-98D1-8A475548DB25}" dt="2023-10-30T21:27:06.988" v="54" actId="478"/>
            <ac:spMkLst>
              <pc:docMk/>
              <pc:sldMasterMk cId="3965733437" sldId="2147483648"/>
              <pc:sldLayoutMk cId="935655864" sldId="2147483665"/>
              <ac:spMk id="9" creationId="{406DA67E-A194-65B1-5897-1F561FF42DC4}"/>
            </ac:spMkLst>
          </pc:spChg>
          <pc:spChg chg="add mod ord">
            <ac:chgData name="Osika,Alina" userId="b05aab2a-0c98-4f8a-af36-f9fc62cd4ff7" providerId="ADAL" clId="{B72B048C-89A5-904D-98D1-8A475548DB25}" dt="2023-10-30T22:11:20.505" v="1425" actId="1076"/>
            <ac:spMkLst>
              <pc:docMk/>
              <pc:sldMasterMk cId="3965733437" sldId="2147483648"/>
              <pc:sldLayoutMk cId="935655864" sldId="2147483665"/>
              <ac:spMk id="9" creationId="{8CCEEE7F-6A45-438C-4C03-6861A1268181}"/>
            </ac:spMkLst>
          </pc:spChg>
          <pc:spChg chg="mod">
            <ac:chgData name="Osika,Alina" userId="b05aab2a-0c98-4f8a-af36-f9fc62cd4ff7" providerId="ADAL" clId="{B72B048C-89A5-904D-98D1-8A475548DB25}" dt="2023-10-30T21:41:48.343" v="431" actId="403"/>
            <ac:spMkLst>
              <pc:docMk/>
              <pc:sldMasterMk cId="3965733437" sldId="2147483648"/>
              <pc:sldLayoutMk cId="935655864" sldId="2147483665"/>
              <ac:spMk id="11" creationId="{58F8036D-B8E7-7487-153F-332A4069095B}"/>
            </ac:spMkLst>
          </pc:spChg>
          <pc:spChg chg="add del">
            <ac:chgData name="Osika,Alina" userId="b05aab2a-0c98-4f8a-af36-f9fc62cd4ff7" providerId="ADAL" clId="{B72B048C-89A5-904D-98D1-8A475548DB25}" dt="2023-10-30T22:10:54.096" v="1418" actId="478"/>
            <ac:spMkLst>
              <pc:docMk/>
              <pc:sldMasterMk cId="3965733437" sldId="2147483648"/>
              <pc:sldLayoutMk cId="935655864" sldId="2147483665"/>
              <ac:spMk id="27" creationId="{27A99E03-6BBD-CC22-3742-9CE5259720EA}"/>
            </ac:spMkLst>
          </pc:spChg>
          <pc:spChg chg="add del mod">
            <ac:chgData name="Osika,Alina" userId="b05aab2a-0c98-4f8a-af36-f9fc62cd4ff7" providerId="ADAL" clId="{B72B048C-89A5-904D-98D1-8A475548DB25}" dt="2023-10-30T22:10:55.536" v="1419" actId="478"/>
            <ac:spMkLst>
              <pc:docMk/>
              <pc:sldMasterMk cId="3965733437" sldId="2147483648"/>
              <pc:sldLayoutMk cId="935655864" sldId="2147483665"/>
              <ac:spMk id="29" creationId="{31E042C5-B57B-E247-65CF-8AD37308AF33}"/>
            </ac:spMkLst>
          </pc:spChg>
          <pc:picChg chg="add del mod">
            <ac:chgData name="Osika,Alina" userId="b05aab2a-0c98-4f8a-af36-f9fc62cd4ff7" providerId="ADAL" clId="{B72B048C-89A5-904D-98D1-8A475548DB25}" dt="2023-10-30T22:00:55.778" v="1253" actId="478"/>
            <ac:picMkLst>
              <pc:docMk/>
              <pc:sldMasterMk cId="3965733437" sldId="2147483648"/>
              <pc:sldLayoutMk cId="935655864" sldId="2147483665"/>
              <ac:picMk id="5" creationId="{142F2D23-914E-8A03-89B6-527FD8A1C2DF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2:35:40.024" v="1505"/>
          <pc:sldLayoutMkLst>
            <pc:docMk/>
            <pc:sldMasterMk cId="3965733437" sldId="2147483648"/>
            <pc:sldLayoutMk cId="685938302" sldId="2147483666"/>
          </pc:sldLayoutMkLst>
          <pc:spChg chg="add del mod">
            <ac:chgData name="Osika,Alina" userId="b05aab2a-0c98-4f8a-af36-f9fc62cd4ff7" providerId="ADAL" clId="{B72B048C-89A5-904D-98D1-8A475548DB25}" dt="2023-10-30T22:17:30.922" v="1471" actId="478"/>
            <ac:spMkLst>
              <pc:docMk/>
              <pc:sldMasterMk cId="3965733437" sldId="2147483648"/>
              <pc:sldLayoutMk cId="685938302" sldId="2147483666"/>
              <ac:spMk id="2" creationId="{FD0F5880-D877-724E-2915-62A52837D04F}"/>
            </ac:spMkLst>
          </pc:spChg>
          <pc:spChg chg="add mod">
            <ac:chgData name="Osika,Alina" userId="b05aab2a-0c98-4f8a-af36-f9fc62cd4ff7" providerId="ADAL" clId="{B72B048C-89A5-904D-98D1-8A475548DB25}" dt="2023-10-30T22:35:40.024" v="1505"/>
            <ac:spMkLst>
              <pc:docMk/>
              <pc:sldMasterMk cId="3965733437" sldId="2147483648"/>
              <pc:sldLayoutMk cId="685938302" sldId="2147483666"/>
              <ac:spMk id="6" creationId="{A8AE2353-C2E6-3E6F-5583-DF7C0A32667E}"/>
            </ac:spMkLst>
          </pc:spChg>
          <pc:spChg chg="mod">
            <ac:chgData name="Osika,Alina" userId="b05aab2a-0c98-4f8a-af36-f9fc62cd4ff7" providerId="ADAL" clId="{B72B048C-89A5-904D-98D1-8A475548DB25}" dt="2023-10-30T21:42:05.890" v="436" actId="403"/>
            <ac:spMkLst>
              <pc:docMk/>
              <pc:sldMasterMk cId="3965733437" sldId="2147483648"/>
              <pc:sldLayoutMk cId="685938302" sldId="2147483666"/>
              <ac:spMk id="14" creationId="{907D6495-ABD1-CEE9-7021-6A5CD8B68BF7}"/>
            </ac:spMkLst>
          </pc:spChg>
          <pc:spChg chg="del">
            <ac:chgData name="Osika,Alina" userId="b05aab2a-0c98-4f8a-af36-f9fc62cd4ff7" providerId="ADAL" clId="{B72B048C-89A5-904D-98D1-8A475548DB25}" dt="2023-10-30T21:31:06.519" v="142" actId="478"/>
            <ac:spMkLst>
              <pc:docMk/>
              <pc:sldMasterMk cId="3965733437" sldId="2147483648"/>
              <pc:sldLayoutMk cId="685938302" sldId="2147483666"/>
              <ac:spMk id="22" creationId="{E4C78854-D41E-8365-0729-6763E2281FAA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54.326" v="1534" actId="1076"/>
          <pc:sldLayoutMkLst>
            <pc:docMk/>
            <pc:sldMasterMk cId="3965733437" sldId="2147483648"/>
            <pc:sldLayoutMk cId="1571321375" sldId="2147483668"/>
          </pc:sldLayoutMkLst>
          <pc:spChg chg="add del mod">
            <ac:chgData name="Osika,Alina" userId="b05aab2a-0c98-4f8a-af36-f9fc62cd4ff7" providerId="ADAL" clId="{B72B048C-89A5-904D-98D1-8A475548DB25}" dt="2023-10-30T22:36:50.792" v="1532" actId="478"/>
            <ac:spMkLst>
              <pc:docMk/>
              <pc:sldMasterMk cId="3965733437" sldId="2147483648"/>
              <pc:sldLayoutMk cId="1571321375" sldId="2147483668"/>
              <ac:spMk id="3" creationId="{7E2D8084-3F7C-A491-4FAE-F1D1D3D35D3D}"/>
            </ac:spMkLst>
          </pc:spChg>
          <pc:spChg chg="add mod">
            <ac:chgData name="Osika,Alina" userId="b05aab2a-0c98-4f8a-af36-f9fc62cd4ff7" providerId="ADAL" clId="{B72B048C-89A5-904D-98D1-8A475548DB25}" dt="2023-10-30T22:36:54.326" v="1534" actId="1076"/>
            <ac:spMkLst>
              <pc:docMk/>
              <pc:sldMasterMk cId="3965733437" sldId="2147483648"/>
              <pc:sldLayoutMk cId="1571321375" sldId="2147483668"/>
              <ac:spMk id="4" creationId="{F0265B62-AEED-B85E-3FF6-57ED771FE8C5}"/>
            </ac:spMkLst>
          </pc:spChg>
          <pc:spChg chg="del">
            <ac:chgData name="Osika,Alina" userId="b05aab2a-0c98-4f8a-af36-f9fc62cd4ff7" providerId="ADAL" clId="{B72B048C-89A5-904D-98D1-8A475548DB25}" dt="2023-10-30T21:31:52.083" v="169" actId="478"/>
            <ac:spMkLst>
              <pc:docMk/>
              <pc:sldMasterMk cId="3965733437" sldId="2147483648"/>
              <pc:sldLayoutMk cId="1571321375" sldId="2147483668"/>
              <ac:spMk id="21" creationId="{6BEF27AA-E0B3-7533-E16A-B613B4A251D9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7:32.706" v="1544" actId="207"/>
          <pc:sldLayoutMkLst>
            <pc:docMk/>
            <pc:sldMasterMk cId="3965733437" sldId="2147483648"/>
            <pc:sldLayoutMk cId="455993969" sldId="2147483669"/>
          </pc:sldLayoutMkLst>
          <pc:spChg chg="add del mod">
            <ac:chgData name="Osika,Alina" userId="b05aab2a-0c98-4f8a-af36-f9fc62cd4ff7" providerId="ADAL" clId="{B72B048C-89A5-904D-98D1-8A475548DB25}" dt="2023-10-30T22:37:29.175" v="1542" actId="478"/>
            <ac:spMkLst>
              <pc:docMk/>
              <pc:sldMasterMk cId="3965733437" sldId="2147483648"/>
              <pc:sldLayoutMk cId="455993969" sldId="2147483669"/>
              <ac:spMk id="2" creationId="{9A8D0D52-ECE0-1FD3-3749-7CE446EF0136}"/>
            </ac:spMkLst>
          </pc:spChg>
          <pc:spChg chg="add mod">
            <ac:chgData name="Osika,Alina" userId="b05aab2a-0c98-4f8a-af36-f9fc62cd4ff7" providerId="ADAL" clId="{B72B048C-89A5-904D-98D1-8A475548DB25}" dt="2023-10-30T22:37:32.706" v="1544" actId="207"/>
            <ac:spMkLst>
              <pc:docMk/>
              <pc:sldMasterMk cId="3965733437" sldId="2147483648"/>
              <pc:sldLayoutMk cId="455993969" sldId="2147483669"/>
              <ac:spMk id="5" creationId="{823C1988-8971-9C59-BDE8-BC869EA85B11}"/>
            </ac:spMkLst>
          </pc:spChg>
          <pc:spChg chg="del">
            <ac:chgData name="Osika,Alina" userId="b05aab2a-0c98-4f8a-af36-f9fc62cd4ff7" providerId="ADAL" clId="{B72B048C-89A5-904D-98D1-8A475548DB25}" dt="2023-10-30T21:32:36.360" v="184" actId="478"/>
            <ac:spMkLst>
              <pc:docMk/>
              <pc:sldMasterMk cId="3965733437" sldId="2147483648"/>
              <pc:sldLayoutMk cId="455993969" sldId="2147483669"/>
              <ac:spMk id="6" creationId="{1D333E5A-5D9A-A201-1EB9-95C3F3FA7272}"/>
            </ac:spMkLst>
          </pc:spChg>
          <pc:spChg chg="mod">
            <ac:chgData name="Osika,Alina" userId="b05aab2a-0c98-4f8a-af36-f9fc62cd4ff7" providerId="ADAL" clId="{B72B048C-89A5-904D-98D1-8A475548DB25}" dt="2023-10-30T21:39:32.869" v="404" actId="1076"/>
            <ac:spMkLst>
              <pc:docMk/>
              <pc:sldMasterMk cId="3965733437" sldId="2147483648"/>
              <pc:sldLayoutMk cId="455993969" sldId="2147483669"/>
              <ac:spMk id="11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5:53.383" v="1510"/>
          <pc:sldLayoutMkLst>
            <pc:docMk/>
            <pc:sldMasterMk cId="3965733437" sldId="2147483648"/>
            <pc:sldLayoutMk cId="187024565" sldId="2147483670"/>
          </pc:sldLayoutMkLst>
          <pc:spChg chg="add mod">
            <ac:chgData name="Osika,Alina" userId="b05aab2a-0c98-4f8a-af36-f9fc62cd4ff7" providerId="ADAL" clId="{B72B048C-89A5-904D-98D1-8A475548DB25}" dt="2023-10-30T22:35:53.383" v="1510"/>
            <ac:spMkLst>
              <pc:docMk/>
              <pc:sldMasterMk cId="3965733437" sldId="2147483648"/>
              <pc:sldLayoutMk cId="187024565" sldId="2147483670"/>
              <ac:spMk id="2" creationId="{00A5CD19-1082-1512-97C9-96B79AEE0DD7}"/>
            </ac:spMkLst>
          </pc:spChg>
          <pc:spChg chg="del">
            <ac:chgData name="Osika,Alina" userId="b05aab2a-0c98-4f8a-af36-f9fc62cd4ff7" providerId="ADAL" clId="{B72B048C-89A5-904D-98D1-8A475548DB25}" dt="2023-10-30T21:31:44.713" v="167" actId="478"/>
            <ac:spMkLst>
              <pc:docMk/>
              <pc:sldMasterMk cId="3965733437" sldId="2147483648"/>
              <pc:sldLayoutMk cId="187024565" sldId="2147483670"/>
              <ac:spMk id="2" creationId="{275B26F1-CEF4-5DE2-0781-21D0B0EECD97}"/>
            </ac:spMkLst>
          </pc:spChg>
          <pc:spChg chg="add del mod">
            <ac:chgData name="Osika,Alina" userId="b05aab2a-0c98-4f8a-af36-f9fc62cd4ff7" providerId="ADAL" clId="{B72B048C-89A5-904D-98D1-8A475548DB25}" dt="2023-10-30T22:35:53.211" v="1509" actId="478"/>
            <ac:spMkLst>
              <pc:docMk/>
              <pc:sldMasterMk cId="3965733437" sldId="2147483648"/>
              <pc:sldLayoutMk cId="187024565" sldId="2147483670"/>
              <ac:spMk id="5" creationId="{0BBE2C5F-8B91-FB1D-8E93-052AFE846B18}"/>
            </ac:spMkLst>
          </pc:spChg>
          <pc:spChg chg="mod">
            <ac:chgData name="Osika,Alina" userId="b05aab2a-0c98-4f8a-af36-f9fc62cd4ff7" providerId="ADAL" clId="{B72B048C-89A5-904D-98D1-8A475548DB25}" dt="2023-10-30T21:39:14.817" v="402" actId="1076"/>
            <ac:spMkLst>
              <pc:docMk/>
              <pc:sldMasterMk cId="3965733437" sldId="2147483648"/>
              <pc:sldLayoutMk cId="187024565" sldId="2147483670"/>
              <ac:spMk id="20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3:52.466" v="460" actId="255"/>
          <pc:sldLayoutMkLst>
            <pc:docMk/>
            <pc:sldMasterMk cId="3965733437" sldId="2147483648"/>
            <pc:sldLayoutMk cId="1303660368" sldId="2147483672"/>
          </pc:sldLayoutMkLst>
          <pc:spChg chg="add del mod">
            <ac:chgData name="Osika,Alina" userId="b05aab2a-0c98-4f8a-af36-f9fc62cd4ff7" providerId="ADAL" clId="{B72B048C-89A5-904D-98D1-8A475548DB25}" dt="2023-10-30T21:38:08.294" v="377" actId="478"/>
            <ac:spMkLst>
              <pc:docMk/>
              <pc:sldMasterMk cId="3965733437" sldId="2147483648"/>
              <pc:sldLayoutMk cId="1303660368" sldId="2147483672"/>
              <ac:spMk id="5" creationId="{449CA74B-2563-C201-FCAE-E9DFB8A69F0D}"/>
            </ac:spMkLst>
          </pc:spChg>
          <pc:spChg chg="add mod ord">
            <ac:chgData name="Osika,Alina" userId="b05aab2a-0c98-4f8a-af36-f9fc62cd4ff7" providerId="ADAL" clId="{B72B048C-89A5-904D-98D1-8A475548DB25}" dt="2023-10-30T21:40:16.493" v="414" actId="255"/>
            <ac:spMkLst>
              <pc:docMk/>
              <pc:sldMasterMk cId="3965733437" sldId="2147483648"/>
              <pc:sldLayoutMk cId="1303660368" sldId="2147483672"/>
              <ac:spMk id="20" creationId="{EF90869F-30B6-3341-4303-FCC0E679F4D9}"/>
            </ac:spMkLst>
          </pc:spChg>
          <pc:spChg chg="del">
            <ac:chgData name="Osika,Alina" userId="b05aab2a-0c98-4f8a-af36-f9fc62cd4ff7" providerId="ADAL" clId="{B72B048C-89A5-904D-98D1-8A475548DB25}" dt="2023-10-30T21:38:08.942" v="378" actId="478"/>
            <ac:spMkLst>
              <pc:docMk/>
              <pc:sldMasterMk cId="3965733437" sldId="2147483648"/>
              <pc:sldLayoutMk cId="1303660368" sldId="2147483672"/>
              <ac:spMk id="26" creationId="{991D1A1C-FD1B-5495-48D0-641367D9C791}"/>
            </ac:spMkLst>
          </pc:spChg>
          <pc:spChg chg="mod">
            <ac:chgData name="Osika,Alina" userId="b05aab2a-0c98-4f8a-af36-f9fc62cd4ff7" providerId="ADAL" clId="{B72B048C-89A5-904D-98D1-8A475548DB25}" dt="2023-10-30T21:43:52.466" v="460" actId="255"/>
            <ac:spMkLst>
              <pc:docMk/>
              <pc:sldMasterMk cId="3965733437" sldId="2147483648"/>
              <pc:sldLayoutMk cId="1303660368" sldId="2147483672"/>
              <ac:spMk id="27" creationId="{BED6F523-D22A-598B-A5A0-BA376AEE2704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1:41.625" v="429" actId="403"/>
          <pc:sldLayoutMkLst>
            <pc:docMk/>
            <pc:sldMasterMk cId="3965733437" sldId="2147483648"/>
            <pc:sldLayoutMk cId="1225530142" sldId="2147483674"/>
          </pc:sldLayoutMkLst>
          <pc:spChg chg="add del mod ord">
            <ac:chgData name="Osika,Alina" userId="b05aab2a-0c98-4f8a-af36-f9fc62cd4ff7" providerId="ADAL" clId="{B72B048C-89A5-904D-98D1-8A475548DB25}" dt="2023-10-30T21:28:00.124" v="74" actId="478"/>
            <ac:spMkLst>
              <pc:docMk/>
              <pc:sldMasterMk cId="3965733437" sldId="2147483648"/>
              <pc:sldLayoutMk cId="1225530142" sldId="2147483674"/>
              <ac:spMk id="2" creationId="{DFF2165B-0227-8EC9-FDBC-9F8D3ECF7535}"/>
            </ac:spMkLst>
          </pc:spChg>
          <pc:spChg chg="del">
            <ac:chgData name="Osika,Alina" userId="b05aab2a-0c98-4f8a-af36-f9fc62cd4ff7" providerId="ADAL" clId="{B72B048C-89A5-904D-98D1-8A475548DB25}" dt="2023-10-30T21:26:47.063" v="50" actId="478"/>
            <ac:spMkLst>
              <pc:docMk/>
              <pc:sldMasterMk cId="3965733437" sldId="2147483648"/>
              <pc:sldLayoutMk cId="1225530142" sldId="2147483674"/>
              <ac:spMk id="4" creationId="{00000000-0000-0000-0000-000000000000}"/>
            </ac:spMkLst>
          </pc:spChg>
          <pc:spChg chg="add mod ord">
            <ac:chgData name="Osika,Alina" userId="b05aab2a-0c98-4f8a-af36-f9fc62cd4ff7" providerId="ADAL" clId="{B72B048C-89A5-904D-98D1-8A475548DB25}" dt="2023-10-30T21:38:34.096" v="388" actId="404"/>
            <ac:spMkLst>
              <pc:docMk/>
              <pc:sldMasterMk cId="3965733437" sldId="2147483648"/>
              <pc:sldLayoutMk cId="1225530142" sldId="2147483674"/>
              <ac:spMk id="5" creationId="{10EED9DF-CA52-CD7D-5F2A-469D8A2F8FF9}"/>
            </ac:spMkLst>
          </pc:spChg>
          <pc:spChg chg="mod">
            <ac:chgData name="Osika,Alina" userId="b05aab2a-0c98-4f8a-af36-f9fc62cd4ff7" providerId="ADAL" clId="{B72B048C-89A5-904D-98D1-8A475548DB25}" dt="2023-10-30T21:41:41.625" v="429" actId="403"/>
            <ac:spMkLst>
              <pc:docMk/>
              <pc:sldMasterMk cId="3965733437" sldId="2147483648"/>
              <pc:sldLayoutMk cId="1225530142" sldId="2147483674"/>
              <ac:spMk id="10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36:03.590" v="299" actId="1076"/>
          <pc:sldLayoutMkLst>
            <pc:docMk/>
            <pc:sldMasterMk cId="3965733437" sldId="2147483648"/>
            <pc:sldLayoutMk cId="674827561" sldId="2147483677"/>
          </pc:sldLayoutMkLst>
          <pc:spChg chg="add mod">
            <ac:chgData name="Osika,Alina" userId="b05aab2a-0c98-4f8a-af36-f9fc62cd4ff7" providerId="ADAL" clId="{B72B048C-89A5-904D-98D1-8A475548DB25}" dt="2023-10-30T21:36:03.590" v="299" actId="1076"/>
            <ac:spMkLst>
              <pc:docMk/>
              <pc:sldMasterMk cId="3965733437" sldId="2147483648"/>
              <pc:sldLayoutMk cId="674827561" sldId="2147483677"/>
              <ac:spMk id="2" creationId="{62F832BF-CDCD-C36C-3D8E-F4CBCB8D7614}"/>
            </ac:spMkLst>
          </pc:spChg>
          <pc:spChg chg="del">
            <ac:chgData name="Osika,Alina" userId="b05aab2a-0c98-4f8a-af36-f9fc62cd4ff7" providerId="ADAL" clId="{B72B048C-89A5-904D-98D1-8A475548DB25}" dt="2023-10-30T21:35:47.307" v="281" actId="478"/>
            <ac:spMkLst>
              <pc:docMk/>
              <pc:sldMasterMk cId="3965733437" sldId="2147483648"/>
              <pc:sldLayoutMk cId="674827561" sldId="2147483677"/>
              <ac:spMk id="5" creationId="{07EFA692-8476-283A-40AE-62B1DDFF0483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1:51.860" v="432" actId="403"/>
          <pc:sldLayoutMkLst>
            <pc:docMk/>
            <pc:sldMasterMk cId="3965733437" sldId="2147483648"/>
            <pc:sldLayoutMk cId="1657861534" sldId="2147483678"/>
          </pc:sldLayoutMkLst>
          <pc:spChg chg="mod">
            <ac:chgData name="Osika,Alina" userId="b05aab2a-0c98-4f8a-af36-f9fc62cd4ff7" providerId="ADAL" clId="{B72B048C-89A5-904D-98D1-8A475548DB25}" dt="2023-10-30T21:41:51.860" v="432" actId="403"/>
            <ac:spMkLst>
              <pc:docMk/>
              <pc:sldMasterMk cId="3965733437" sldId="2147483648"/>
              <pc:sldLayoutMk cId="1657861534" sldId="2147483678"/>
              <ac:spMk id="2" creationId="{C45F2B96-FEAC-C8BC-F743-9E15196F8E7A}"/>
            </ac:spMkLst>
          </pc:spChg>
          <pc:spChg chg="add del mod">
            <ac:chgData name="Osika,Alina" userId="b05aab2a-0c98-4f8a-af36-f9fc62cd4ff7" providerId="ADAL" clId="{B72B048C-89A5-904D-98D1-8A475548DB25}" dt="2023-10-30T21:28:27.903" v="86" actId="478"/>
            <ac:spMkLst>
              <pc:docMk/>
              <pc:sldMasterMk cId="3965733437" sldId="2147483648"/>
              <pc:sldLayoutMk cId="1657861534" sldId="2147483678"/>
              <ac:spMk id="3" creationId="{7A08D129-7328-8251-1B6B-35D307AB6BFD}"/>
            </ac:spMkLst>
          </pc:spChg>
          <pc:spChg chg="add del mod">
            <ac:chgData name="Osika,Alina" userId="b05aab2a-0c98-4f8a-af36-f9fc62cd4ff7" providerId="ADAL" clId="{B72B048C-89A5-904D-98D1-8A475548DB25}" dt="2023-10-30T21:28:43.978" v="92" actId="478"/>
            <ac:spMkLst>
              <pc:docMk/>
              <pc:sldMasterMk cId="3965733437" sldId="2147483648"/>
              <pc:sldLayoutMk cId="1657861534" sldId="2147483678"/>
              <ac:spMk id="5" creationId="{55AFF230-17BA-1EED-40EF-8A551752C34F}"/>
            </ac:spMkLst>
          </pc:spChg>
          <pc:spChg chg="add mod ord">
            <ac:chgData name="Osika,Alina" userId="b05aab2a-0c98-4f8a-af36-f9fc62cd4ff7" providerId="ADAL" clId="{B72B048C-89A5-904D-98D1-8A475548DB25}" dt="2023-10-30T21:38:46.066" v="394" actId="404"/>
            <ac:spMkLst>
              <pc:docMk/>
              <pc:sldMasterMk cId="3965733437" sldId="2147483648"/>
              <pc:sldLayoutMk cId="1657861534" sldId="2147483678"/>
              <ac:spMk id="6" creationId="{E83BEBA8-A74E-59F1-F08A-EAD38D9080FE}"/>
            </ac:spMkLst>
          </pc:spChg>
          <pc:spChg chg="add del">
            <ac:chgData name="Osika,Alina" userId="b05aab2a-0c98-4f8a-af36-f9fc62cd4ff7" providerId="ADAL" clId="{B72B048C-89A5-904D-98D1-8A475548DB25}" dt="2023-10-30T21:28:44.364" v="93" actId="478"/>
            <ac:spMkLst>
              <pc:docMk/>
              <pc:sldMasterMk cId="3965733437" sldId="2147483648"/>
              <pc:sldLayoutMk cId="1657861534" sldId="2147483678"/>
              <ac:spMk id="40" creationId="{9A7EB105-6216-2DA8-149A-FFA04BE3D263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2:12.997" v="1446" actId="13244"/>
          <pc:sldLayoutMkLst>
            <pc:docMk/>
            <pc:sldMasterMk cId="3965733437" sldId="2147483648"/>
            <pc:sldLayoutMk cId="807305569" sldId="2147483679"/>
          </pc:sldLayoutMkLst>
          <pc:spChg chg="add mod ord">
            <ac:chgData name="Osika,Alina" userId="b05aab2a-0c98-4f8a-af36-f9fc62cd4ff7" providerId="ADAL" clId="{B72B048C-89A5-904D-98D1-8A475548DB25}" dt="2023-10-30T21:38:57.012" v="400" actId="404"/>
            <ac:spMkLst>
              <pc:docMk/>
              <pc:sldMasterMk cId="3965733437" sldId="2147483648"/>
              <pc:sldLayoutMk cId="807305569" sldId="2147483679"/>
              <ac:spMk id="2" creationId="{B82399E7-5542-1F5E-6E83-B801B2261E33}"/>
            </ac:spMkLst>
          </pc:spChg>
          <pc:spChg chg="add del mod">
            <ac:chgData name="Osika,Alina" userId="b05aab2a-0c98-4f8a-af36-f9fc62cd4ff7" providerId="ADAL" clId="{B72B048C-89A5-904D-98D1-8A475548DB25}" dt="2023-10-30T22:11:56.935" v="1435" actId="478"/>
            <ac:spMkLst>
              <pc:docMk/>
              <pc:sldMasterMk cId="3965733437" sldId="2147483648"/>
              <pc:sldLayoutMk cId="807305569" sldId="2147483679"/>
              <ac:spMk id="3" creationId="{A458C41B-694A-F973-2F80-E7AADBDD718C}"/>
            </ac:spMkLst>
          </pc:spChg>
          <pc:spChg chg="add mod ord">
            <ac:chgData name="Osika,Alina" userId="b05aab2a-0c98-4f8a-af36-f9fc62cd4ff7" providerId="ADAL" clId="{B72B048C-89A5-904D-98D1-8A475548DB25}" dt="2023-10-30T22:12:12.997" v="1446" actId="13244"/>
            <ac:spMkLst>
              <pc:docMk/>
              <pc:sldMasterMk cId="3965733437" sldId="2147483648"/>
              <pc:sldLayoutMk cId="807305569" sldId="2147483679"/>
              <ac:spMk id="5" creationId="{815024EB-1A71-B0F2-4E39-21F6EAE59C50}"/>
            </ac:spMkLst>
          </pc:spChg>
          <pc:spChg chg="del">
            <ac:chgData name="Osika,Alina" userId="b05aab2a-0c98-4f8a-af36-f9fc62cd4ff7" providerId="ADAL" clId="{B72B048C-89A5-904D-98D1-8A475548DB25}" dt="2023-10-30T21:30:29.483" v="116" actId="478"/>
            <ac:spMkLst>
              <pc:docMk/>
              <pc:sldMasterMk cId="3965733437" sldId="2147483648"/>
              <pc:sldLayoutMk cId="807305569" sldId="2147483679"/>
              <ac:spMk id="26" creationId="{5F822150-F5AB-C027-34B5-C12B8D2848EB}"/>
            </ac:spMkLst>
          </pc:spChg>
          <pc:spChg chg="mod">
            <ac:chgData name="Osika,Alina" userId="b05aab2a-0c98-4f8a-af36-f9fc62cd4ff7" providerId="ADAL" clId="{B72B048C-89A5-904D-98D1-8A475548DB25}" dt="2023-10-30T21:41:06.724" v="424" actId="255"/>
            <ac:spMkLst>
              <pc:docMk/>
              <pc:sldMasterMk cId="3965733437" sldId="2147483648"/>
              <pc:sldLayoutMk cId="807305569" sldId="2147483679"/>
              <ac:spMk id="27" creationId="{7A48D22B-DEEC-143E-1D31-4E59BE7CD446}"/>
            </ac:spMkLst>
          </pc:spChg>
          <pc:spChg chg="del mod">
            <ac:chgData name="Osika,Alina" userId="b05aab2a-0c98-4f8a-af36-f9fc62cd4ff7" providerId="ADAL" clId="{B72B048C-89A5-904D-98D1-8A475548DB25}" dt="2023-10-30T22:11:58.004" v="1436" actId="478"/>
            <ac:spMkLst>
              <pc:docMk/>
              <pc:sldMasterMk cId="3965733437" sldId="2147483648"/>
              <pc:sldLayoutMk cId="807305569" sldId="2147483679"/>
              <ac:spMk id="31" creationId="{A9E0B152-0258-FC66-F1C4-9411747CEE3B}"/>
            </ac:spMkLst>
          </pc:spChg>
          <pc:picChg chg="add del mod">
            <ac:chgData name="Osika,Alina" userId="b05aab2a-0c98-4f8a-af36-f9fc62cd4ff7" providerId="ADAL" clId="{B72B048C-89A5-904D-98D1-8A475548DB25}" dt="2023-10-30T22:03:32.635" v="1284" actId="478"/>
            <ac:picMkLst>
              <pc:docMk/>
              <pc:sldMasterMk cId="3965733437" sldId="2147483648"/>
              <pc:sldLayoutMk cId="807305569" sldId="2147483679"/>
              <ac:picMk id="5" creationId="{7754CA40-A439-48D4-78C0-67A5020A05FD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2:37:49.981" v="1551"/>
          <pc:sldLayoutMkLst>
            <pc:docMk/>
            <pc:sldMasterMk cId="3965733437" sldId="2147483648"/>
            <pc:sldLayoutMk cId="643642321" sldId="2147483680"/>
          </pc:sldLayoutMkLst>
          <pc:spChg chg="del">
            <ac:chgData name="Osika,Alina" userId="b05aab2a-0c98-4f8a-af36-f9fc62cd4ff7" providerId="ADAL" clId="{B72B048C-89A5-904D-98D1-8A475548DB25}" dt="2023-10-30T21:33:08.672" v="197" actId="478"/>
            <ac:spMkLst>
              <pc:docMk/>
              <pc:sldMasterMk cId="3965733437" sldId="2147483648"/>
              <pc:sldLayoutMk cId="643642321" sldId="2147483680"/>
              <ac:spMk id="2" creationId="{598CDDAB-C31E-6D30-AB85-73E8DD0AAB20}"/>
            </ac:spMkLst>
          </pc:spChg>
          <pc:spChg chg="add mod">
            <ac:chgData name="Osika,Alina" userId="b05aab2a-0c98-4f8a-af36-f9fc62cd4ff7" providerId="ADAL" clId="{B72B048C-89A5-904D-98D1-8A475548DB25}" dt="2023-10-30T22:37:49.981" v="1551"/>
            <ac:spMkLst>
              <pc:docMk/>
              <pc:sldMasterMk cId="3965733437" sldId="2147483648"/>
              <pc:sldLayoutMk cId="643642321" sldId="2147483680"/>
              <ac:spMk id="2" creationId="{FDA53C57-585A-C862-A030-6CF433556190}"/>
            </ac:spMkLst>
          </pc:spChg>
          <pc:spChg chg="add del mod">
            <ac:chgData name="Osika,Alina" userId="b05aab2a-0c98-4f8a-af36-f9fc62cd4ff7" providerId="ADAL" clId="{B72B048C-89A5-904D-98D1-8A475548DB25}" dt="2023-10-30T22:37:49.823" v="1550" actId="478"/>
            <ac:spMkLst>
              <pc:docMk/>
              <pc:sldMasterMk cId="3965733437" sldId="2147483648"/>
              <pc:sldLayoutMk cId="643642321" sldId="2147483680"/>
              <ac:spMk id="6" creationId="{E6F536FC-92AB-F2A1-5576-FDC61D4EB555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13.895" v="1516"/>
          <pc:sldLayoutMkLst>
            <pc:docMk/>
            <pc:sldMasterMk cId="3965733437" sldId="2147483648"/>
            <pc:sldLayoutMk cId="1191935215" sldId="2147483681"/>
          </pc:sldLayoutMkLst>
          <pc:spChg chg="del">
            <ac:chgData name="Osika,Alina" userId="b05aab2a-0c98-4f8a-af36-f9fc62cd4ff7" providerId="ADAL" clId="{B72B048C-89A5-904D-98D1-8A475548DB25}" dt="2023-10-30T21:33:22.126" v="203" actId="478"/>
            <ac:spMkLst>
              <pc:docMk/>
              <pc:sldMasterMk cId="3965733437" sldId="2147483648"/>
              <pc:sldLayoutMk cId="1191935215" sldId="2147483681"/>
              <ac:spMk id="2" creationId="{C64F42D6-F558-44B5-1B25-E6288C041939}"/>
            </ac:spMkLst>
          </pc:spChg>
          <pc:spChg chg="add mod">
            <ac:chgData name="Osika,Alina" userId="b05aab2a-0c98-4f8a-af36-f9fc62cd4ff7" providerId="ADAL" clId="{B72B048C-89A5-904D-98D1-8A475548DB25}" dt="2023-10-30T22:36:13.895" v="1516"/>
            <ac:spMkLst>
              <pc:docMk/>
              <pc:sldMasterMk cId="3965733437" sldId="2147483648"/>
              <pc:sldLayoutMk cId="1191935215" sldId="2147483681"/>
              <ac:spMk id="2" creationId="{F6BE7D36-222D-8293-06F9-02F1BC446FFB}"/>
            </ac:spMkLst>
          </pc:spChg>
          <pc:spChg chg="add del mod">
            <ac:chgData name="Osika,Alina" userId="b05aab2a-0c98-4f8a-af36-f9fc62cd4ff7" providerId="ADAL" clId="{B72B048C-89A5-904D-98D1-8A475548DB25}" dt="2023-10-30T22:36:13.600" v="1515" actId="478"/>
            <ac:spMkLst>
              <pc:docMk/>
              <pc:sldMasterMk cId="3965733437" sldId="2147483648"/>
              <pc:sldLayoutMk cId="1191935215" sldId="2147483681"/>
              <ac:spMk id="3" creationId="{0CE449CD-4EE5-48DF-2FE8-3B346E376B61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8:05.715" v="1557" actId="207"/>
          <pc:sldLayoutMkLst>
            <pc:docMk/>
            <pc:sldMasterMk cId="3965733437" sldId="2147483648"/>
            <pc:sldLayoutMk cId="355797671" sldId="2147483682"/>
          </pc:sldLayoutMkLst>
          <pc:spChg chg="add mod">
            <ac:chgData name="Osika,Alina" userId="b05aab2a-0c98-4f8a-af36-f9fc62cd4ff7" providerId="ADAL" clId="{B72B048C-89A5-904D-98D1-8A475548DB25}" dt="2023-10-30T22:38:05.715" v="1557" actId="207"/>
            <ac:spMkLst>
              <pc:docMk/>
              <pc:sldMasterMk cId="3965733437" sldId="2147483648"/>
              <pc:sldLayoutMk cId="355797671" sldId="2147483682"/>
              <ac:spMk id="2" creationId="{619C00B1-75B9-D48E-7592-19E77953A0E2}"/>
            </ac:spMkLst>
          </pc:spChg>
          <pc:spChg chg="del">
            <ac:chgData name="Osika,Alina" userId="b05aab2a-0c98-4f8a-af36-f9fc62cd4ff7" providerId="ADAL" clId="{B72B048C-89A5-904D-98D1-8A475548DB25}" dt="2023-10-30T21:33:24.969" v="205" actId="478"/>
            <ac:spMkLst>
              <pc:docMk/>
              <pc:sldMasterMk cId="3965733437" sldId="2147483648"/>
              <pc:sldLayoutMk cId="355797671" sldId="2147483682"/>
              <ac:spMk id="2" creationId="{BFD46C83-6A3F-8E57-1150-74C523BB34EF}"/>
            </ac:spMkLst>
          </pc:spChg>
          <pc:spChg chg="add del mod">
            <ac:chgData name="Osika,Alina" userId="b05aab2a-0c98-4f8a-af36-f9fc62cd4ff7" providerId="ADAL" clId="{B72B048C-89A5-904D-98D1-8A475548DB25}" dt="2023-10-30T22:38:01.781" v="1555" actId="478"/>
            <ac:spMkLst>
              <pc:docMk/>
              <pc:sldMasterMk cId="3965733437" sldId="2147483648"/>
              <pc:sldLayoutMk cId="355797671" sldId="2147483682"/>
              <ac:spMk id="3" creationId="{59F38C1E-C18E-6038-5293-D2DB0FAEC05C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5:44.160" v="1506"/>
          <pc:sldLayoutMkLst>
            <pc:docMk/>
            <pc:sldMasterMk cId="3965733437" sldId="2147483648"/>
            <pc:sldLayoutMk cId="931004788" sldId="2147483683"/>
          </pc:sldLayoutMkLst>
          <pc:spChg chg="add mod">
            <ac:chgData name="Osika,Alina" userId="b05aab2a-0c98-4f8a-af36-f9fc62cd4ff7" providerId="ADAL" clId="{B72B048C-89A5-904D-98D1-8A475548DB25}" dt="2023-10-30T22:35:44.160" v="1506"/>
            <ac:spMkLst>
              <pc:docMk/>
              <pc:sldMasterMk cId="3965733437" sldId="2147483648"/>
              <pc:sldLayoutMk cId="931004788" sldId="2147483683"/>
              <ac:spMk id="2" creationId="{2F596587-5715-BFF7-0FFD-2D41193E6F8C}"/>
            </ac:spMkLst>
          </pc:spChg>
          <pc:spChg chg="add del mod">
            <ac:chgData name="Osika,Alina" userId="b05aab2a-0c98-4f8a-af36-f9fc62cd4ff7" providerId="ADAL" clId="{B72B048C-89A5-904D-98D1-8A475548DB25}" dt="2023-10-30T21:31:25.639" v="159"/>
            <ac:spMkLst>
              <pc:docMk/>
              <pc:sldMasterMk cId="3965733437" sldId="2147483648"/>
              <pc:sldLayoutMk cId="931004788" sldId="2147483683"/>
              <ac:spMk id="2" creationId="{BE8971A0-53C6-A35E-A1C8-5DB1A6F46048}"/>
            </ac:spMkLst>
          </pc:spChg>
          <pc:spChg chg="add del mod">
            <ac:chgData name="Osika,Alina" userId="b05aab2a-0c98-4f8a-af36-f9fc62cd4ff7" providerId="ADAL" clId="{B72B048C-89A5-904D-98D1-8A475548DB25}" dt="2023-10-30T22:17:39.244" v="1474" actId="478"/>
            <ac:spMkLst>
              <pc:docMk/>
              <pc:sldMasterMk cId="3965733437" sldId="2147483648"/>
              <pc:sldLayoutMk cId="931004788" sldId="2147483683"/>
              <ac:spMk id="4" creationId="{5C00321C-523C-E59F-3CB9-DB0EAB01C7F0}"/>
            </ac:spMkLst>
          </pc:spChg>
          <pc:spChg chg="del">
            <ac:chgData name="Osika,Alina" userId="b05aab2a-0c98-4f8a-af36-f9fc62cd4ff7" providerId="ADAL" clId="{B72B048C-89A5-904D-98D1-8A475548DB25}" dt="2023-10-30T21:31:36.072" v="163" actId="478"/>
            <ac:spMkLst>
              <pc:docMk/>
              <pc:sldMasterMk cId="3965733437" sldId="2147483648"/>
              <pc:sldLayoutMk cId="931004788" sldId="2147483683"/>
              <ac:spMk id="18" creationId="{3C6C230C-09FD-F107-9B9C-07216168ABEE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7:43.019" v="1547" actId="207"/>
          <pc:sldLayoutMkLst>
            <pc:docMk/>
            <pc:sldMasterMk cId="3965733437" sldId="2147483648"/>
            <pc:sldLayoutMk cId="1944078498" sldId="2147483686"/>
          </pc:sldLayoutMkLst>
          <pc:spChg chg="add del mod">
            <ac:chgData name="Osika,Alina" userId="b05aab2a-0c98-4f8a-af36-f9fc62cd4ff7" providerId="ADAL" clId="{B72B048C-89A5-904D-98D1-8A475548DB25}" dt="2023-10-30T22:37:39.753" v="1545" actId="478"/>
            <ac:spMkLst>
              <pc:docMk/>
              <pc:sldMasterMk cId="3965733437" sldId="2147483648"/>
              <pc:sldLayoutMk cId="1944078498" sldId="2147483686"/>
              <ac:spMk id="2" creationId="{DD170290-409C-D08F-9A04-FD62469F7D65}"/>
            </ac:spMkLst>
          </pc:spChg>
          <pc:spChg chg="add mod">
            <ac:chgData name="Osika,Alina" userId="b05aab2a-0c98-4f8a-af36-f9fc62cd4ff7" providerId="ADAL" clId="{B72B048C-89A5-904D-98D1-8A475548DB25}" dt="2023-10-30T22:37:43.019" v="1547" actId="207"/>
            <ac:spMkLst>
              <pc:docMk/>
              <pc:sldMasterMk cId="3965733437" sldId="2147483648"/>
              <pc:sldLayoutMk cId="1944078498" sldId="2147483686"/>
              <ac:spMk id="3" creationId="{0CB3283F-B7C5-4D58-F734-965D9263C2D6}"/>
            </ac:spMkLst>
          </pc:spChg>
          <pc:spChg chg="add del mod">
            <ac:chgData name="Osika,Alina" userId="b05aab2a-0c98-4f8a-af36-f9fc62cd4ff7" providerId="ADAL" clId="{B72B048C-89A5-904D-98D1-8A475548DB25}" dt="2023-10-30T21:35:31.264" v="277" actId="478"/>
            <ac:spMkLst>
              <pc:docMk/>
              <pc:sldMasterMk cId="3965733437" sldId="2147483648"/>
              <pc:sldLayoutMk cId="1944078498" sldId="2147483686"/>
              <ac:spMk id="3" creationId="{59B87647-EE34-ED15-D4F7-31A122705C80}"/>
            </ac:spMkLst>
          </pc:spChg>
          <pc:spChg chg="del">
            <ac:chgData name="Osika,Alina" userId="b05aab2a-0c98-4f8a-af36-f9fc62cd4ff7" providerId="ADAL" clId="{B72B048C-89A5-904D-98D1-8A475548DB25}" dt="2023-10-30T21:32:52.431" v="191" actId="478"/>
            <ac:spMkLst>
              <pc:docMk/>
              <pc:sldMasterMk cId="3965733437" sldId="2147483648"/>
              <pc:sldLayoutMk cId="1944078498" sldId="2147483686"/>
              <ac:spMk id="4" creationId="{AFFDD91A-C7E6-2A4F-59D4-444CB1B27569}"/>
            </ac:spMkLst>
          </pc:spChg>
          <pc:spChg chg="del">
            <ac:chgData name="Osika,Alina" userId="b05aab2a-0c98-4f8a-af36-f9fc62cd4ff7" providerId="ADAL" clId="{B72B048C-89A5-904D-98D1-8A475548DB25}" dt="2023-10-30T21:35:31.857" v="278" actId="478"/>
            <ac:spMkLst>
              <pc:docMk/>
              <pc:sldMasterMk cId="3965733437" sldId="2147483648"/>
              <pc:sldLayoutMk cId="1944078498" sldId="2147483686"/>
              <ac:spMk id="5" creationId="{01CDD4D5-E2F3-3152-5B7C-BB7F226B560C}"/>
            </ac:spMkLst>
          </pc:spChg>
          <pc:spChg chg="add mod ord">
            <ac:chgData name="Osika,Alina" userId="b05aab2a-0c98-4f8a-af36-f9fc62cd4ff7" providerId="ADAL" clId="{B72B048C-89A5-904D-98D1-8A475548DB25}" dt="2023-10-30T21:35:36.523" v="280" actId="13244"/>
            <ac:spMkLst>
              <pc:docMk/>
              <pc:sldMasterMk cId="3965733437" sldId="2147483648"/>
              <pc:sldLayoutMk cId="1944078498" sldId="2147483686"/>
              <ac:spMk id="10" creationId="{9D2B293C-E279-D262-62FF-DE9F18B375EB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7:19.341" v="1541" actId="207"/>
          <pc:sldLayoutMkLst>
            <pc:docMk/>
            <pc:sldMasterMk cId="3965733437" sldId="2147483648"/>
            <pc:sldLayoutMk cId="527404920" sldId="2147483687"/>
          </pc:sldLayoutMkLst>
          <pc:spChg chg="del">
            <ac:chgData name="Osika,Alina" userId="b05aab2a-0c98-4f8a-af36-f9fc62cd4ff7" providerId="ADAL" clId="{B72B048C-89A5-904D-98D1-8A475548DB25}" dt="2023-10-30T21:32:17.911" v="177" actId="478"/>
            <ac:spMkLst>
              <pc:docMk/>
              <pc:sldMasterMk cId="3965733437" sldId="2147483648"/>
              <pc:sldLayoutMk cId="527404920" sldId="2147483687"/>
              <ac:spMk id="2" creationId="{45D56125-9306-3144-4739-E2F26B3D645C}"/>
            </ac:spMkLst>
          </pc:spChg>
          <pc:spChg chg="add mod">
            <ac:chgData name="Osika,Alina" userId="b05aab2a-0c98-4f8a-af36-f9fc62cd4ff7" providerId="ADAL" clId="{B72B048C-89A5-904D-98D1-8A475548DB25}" dt="2023-10-30T22:37:19.341" v="1541" actId="207"/>
            <ac:spMkLst>
              <pc:docMk/>
              <pc:sldMasterMk cId="3965733437" sldId="2147483648"/>
              <pc:sldLayoutMk cId="527404920" sldId="2147483687"/>
              <ac:spMk id="2" creationId="{7672AE2E-C5C4-44D6-2A12-46A2082FB2F2}"/>
            </ac:spMkLst>
          </pc:spChg>
          <pc:spChg chg="add del mod">
            <ac:chgData name="Osika,Alina" userId="b05aab2a-0c98-4f8a-af36-f9fc62cd4ff7" providerId="ADAL" clId="{B72B048C-89A5-904D-98D1-8A475548DB25}" dt="2023-10-30T22:37:15.127" v="1539" actId="478"/>
            <ac:spMkLst>
              <pc:docMk/>
              <pc:sldMasterMk cId="3965733437" sldId="2147483648"/>
              <pc:sldLayoutMk cId="527404920" sldId="2147483687"/>
              <ac:spMk id="8" creationId="{A963DE83-8D2F-84C7-35A0-420BF7A0F1FA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01.505" v="1512"/>
          <pc:sldLayoutMkLst>
            <pc:docMk/>
            <pc:sldMasterMk cId="3965733437" sldId="2147483648"/>
            <pc:sldLayoutMk cId="0" sldId="2147483688"/>
          </pc:sldLayoutMkLst>
          <pc:spChg chg="del">
            <ac:chgData name="Osika,Alina" userId="b05aab2a-0c98-4f8a-af36-f9fc62cd4ff7" providerId="ADAL" clId="{B72B048C-89A5-904D-98D1-8A475548DB25}" dt="2023-10-30T21:32:27.653" v="180" actId="478"/>
            <ac:spMkLst>
              <pc:docMk/>
              <pc:sldMasterMk cId="3965733437" sldId="2147483648"/>
              <pc:sldLayoutMk cId="0" sldId="2147483688"/>
              <ac:spMk id="2" creationId="{D4FB1B86-1D61-0549-EC29-B88DB0430AFD}"/>
            </ac:spMkLst>
          </pc:spChg>
          <pc:spChg chg="add mod">
            <ac:chgData name="Osika,Alina" userId="b05aab2a-0c98-4f8a-af36-f9fc62cd4ff7" providerId="ADAL" clId="{B72B048C-89A5-904D-98D1-8A475548DB25}" dt="2023-10-30T22:36:01.505" v="1512"/>
            <ac:spMkLst>
              <pc:docMk/>
              <pc:sldMasterMk cId="3965733437" sldId="2147483648"/>
              <pc:sldLayoutMk cId="0" sldId="2147483688"/>
              <ac:spMk id="2" creationId="{E8697D4B-8432-9C6E-B48E-E03539E44DB1}"/>
            </ac:spMkLst>
          </pc:spChg>
          <pc:spChg chg="add del mod">
            <ac:chgData name="Osika,Alina" userId="b05aab2a-0c98-4f8a-af36-f9fc62cd4ff7" providerId="ADAL" clId="{B72B048C-89A5-904D-98D1-8A475548DB25}" dt="2023-10-30T22:36:01.378" v="1511" actId="478"/>
            <ac:spMkLst>
              <pc:docMk/>
              <pc:sldMasterMk cId="3965733437" sldId="2147483648"/>
              <pc:sldLayoutMk cId="0" sldId="2147483688"/>
              <ac:spMk id="3" creationId="{2557C165-1660-4E0E-8F45-CFAC15E19026}"/>
            </ac:spMkLst>
          </pc:spChg>
          <pc:spChg chg="add mod ord">
            <ac:chgData name="Osika,Alina" userId="b05aab2a-0c98-4f8a-af36-f9fc62cd4ff7" providerId="ADAL" clId="{B72B048C-89A5-904D-98D1-8A475548DB25}" dt="2023-10-30T21:34:50.585" v="265" actId="13244"/>
            <ac:spMkLst>
              <pc:docMk/>
              <pc:sldMasterMk cId="3965733437" sldId="2147483648"/>
              <pc:sldLayoutMk cId="0" sldId="2147483688"/>
              <ac:spMk id="5" creationId="{129CFA67-6F27-DC17-19C2-9CAB7BCE34B4}"/>
            </ac:spMkLst>
          </pc:spChg>
          <pc:spChg chg="mod">
            <ac:chgData name="Osika,Alina" userId="b05aab2a-0c98-4f8a-af36-f9fc62cd4ff7" providerId="ADAL" clId="{B72B048C-89A5-904D-98D1-8A475548DB25}" dt="2023-10-30T21:42:27.627" v="439" actId="404"/>
            <ac:spMkLst>
              <pc:docMk/>
              <pc:sldMasterMk cId="3965733437" sldId="2147483648"/>
              <pc:sldLayoutMk cId="0" sldId="2147483688"/>
              <ac:spMk id="12" creationId="{00000000-0000-0000-0000-000000000000}"/>
            </ac:spMkLst>
          </pc:spChg>
          <pc:spChg chg="mod">
            <ac:chgData name="Osika,Alina" userId="b05aab2a-0c98-4f8a-af36-f9fc62cd4ff7" providerId="ADAL" clId="{B72B048C-89A5-904D-98D1-8A475548DB25}" dt="2023-10-30T21:42:31.778" v="440" actId="404"/>
            <ac:spMkLst>
              <pc:docMk/>
              <pc:sldMasterMk cId="3965733437" sldId="2147483648"/>
              <pc:sldLayoutMk cId="0" sldId="2147483688"/>
              <ac:spMk id="14" creationId="{00000000-0000-0000-0000-000000000000}"/>
            </ac:spMkLst>
          </pc:spChg>
          <pc:spChg chg="mod">
            <ac:chgData name="Osika,Alina" userId="b05aab2a-0c98-4f8a-af36-f9fc62cd4ff7" providerId="ADAL" clId="{B72B048C-89A5-904D-98D1-8A475548DB25}" dt="2023-10-30T21:42:34.411" v="441" actId="404"/>
            <ac:spMkLst>
              <pc:docMk/>
              <pc:sldMasterMk cId="3965733437" sldId="2147483648"/>
              <pc:sldLayoutMk cId="0" sldId="2147483688"/>
              <ac:spMk id="15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1:58.376" v="434" actId="403"/>
          <pc:sldLayoutMkLst>
            <pc:docMk/>
            <pc:sldMasterMk cId="3965733437" sldId="2147483648"/>
            <pc:sldLayoutMk cId="0" sldId="2147483689"/>
          </pc:sldLayoutMkLst>
          <pc:spChg chg="add mod ord">
            <ac:chgData name="Osika,Alina" userId="b05aab2a-0c98-4f8a-af36-f9fc62cd4ff7" providerId="ADAL" clId="{B72B048C-89A5-904D-98D1-8A475548DB25}" dt="2023-10-30T21:38:53.550" v="398" actId="404"/>
            <ac:spMkLst>
              <pc:docMk/>
              <pc:sldMasterMk cId="3965733437" sldId="2147483648"/>
              <pc:sldLayoutMk cId="0" sldId="2147483689"/>
              <ac:spMk id="3" creationId="{CFB3FD2F-2E9C-0F4D-5EAD-8C692AE00A61}"/>
            </ac:spMkLst>
          </pc:spChg>
          <pc:spChg chg="del">
            <ac:chgData name="Osika,Alina" userId="b05aab2a-0c98-4f8a-af36-f9fc62cd4ff7" providerId="ADAL" clId="{B72B048C-89A5-904D-98D1-8A475548DB25}" dt="2023-10-30T21:30:11.941" v="111" actId="478"/>
            <ac:spMkLst>
              <pc:docMk/>
              <pc:sldMasterMk cId="3965733437" sldId="2147483648"/>
              <pc:sldLayoutMk cId="0" sldId="2147483689"/>
              <ac:spMk id="25" creationId="{BF660AE7-717C-037C-BE30-9FBD873DABFC}"/>
            </ac:spMkLst>
          </pc:spChg>
          <pc:spChg chg="mod">
            <ac:chgData name="Osika,Alina" userId="b05aab2a-0c98-4f8a-af36-f9fc62cd4ff7" providerId="ADAL" clId="{B72B048C-89A5-904D-98D1-8A475548DB25}" dt="2023-10-30T21:41:58.376" v="434" actId="403"/>
            <ac:spMkLst>
              <pc:docMk/>
              <pc:sldMasterMk cId="3965733437" sldId="2147483648"/>
              <pc:sldLayoutMk cId="0" sldId="2147483689"/>
              <ac:spMk id="26" creationId="{A7AB9F9D-15F1-2422-D84E-6D469DDF9BF3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1:43.010" v="1431" actId="13244"/>
          <pc:sldLayoutMkLst>
            <pc:docMk/>
            <pc:sldMasterMk cId="3965733437" sldId="2147483648"/>
            <pc:sldLayoutMk cId="0" sldId="2147483690"/>
          </pc:sldLayoutMkLst>
          <pc:spChg chg="mod">
            <ac:chgData name="Osika,Alina" userId="b05aab2a-0c98-4f8a-af36-f9fc62cd4ff7" providerId="ADAL" clId="{B72B048C-89A5-904D-98D1-8A475548DB25}" dt="2023-10-30T21:41:54.887" v="433" actId="403"/>
            <ac:spMkLst>
              <pc:docMk/>
              <pc:sldMasterMk cId="3965733437" sldId="2147483648"/>
              <pc:sldLayoutMk cId="0" sldId="2147483690"/>
              <ac:spMk id="2" creationId="{F16160F8-ED25-9CFB-51DC-E266BD91B929}"/>
            </ac:spMkLst>
          </pc:spChg>
          <pc:spChg chg="add mod ord">
            <ac:chgData name="Osika,Alina" userId="b05aab2a-0c98-4f8a-af36-f9fc62cd4ff7" providerId="ADAL" clId="{B72B048C-89A5-904D-98D1-8A475548DB25}" dt="2023-10-30T21:38:50.600" v="396" actId="404"/>
            <ac:spMkLst>
              <pc:docMk/>
              <pc:sldMasterMk cId="3965733437" sldId="2147483648"/>
              <pc:sldLayoutMk cId="0" sldId="2147483690"/>
              <ac:spMk id="3" creationId="{9BDF5909-0874-C1E4-DB2A-4D9CE2C3BDB1}"/>
            </ac:spMkLst>
          </pc:spChg>
          <pc:spChg chg="add mod ord">
            <ac:chgData name="Osika,Alina" userId="b05aab2a-0c98-4f8a-af36-f9fc62cd4ff7" providerId="ADAL" clId="{B72B048C-89A5-904D-98D1-8A475548DB25}" dt="2023-10-30T22:11:43.010" v="1431" actId="13244"/>
            <ac:spMkLst>
              <pc:docMk/>
              <pc:sldMasterMk cId="3965733437" sldId="2147483648"/>
              <pc:sldLayoutMk cId="0" sldId="2147483690"/>
              <ac:spMk id="4" creationId="{71E2CC27-8417-974D-CB14-AE532B85A9ED}"/>
            </ac:spMkLst>
          </pc:spChg>
          <pc:spChg chg="add del mod">
            <ac:chgData name="Osika,Alina" userId="b05aab2a-0c98-4f8a-af36-f9fc62cd4ff7" providerId="ADAL" clId="{B72B048C-89A5-904D-98D1-8A475548DB25}" dt="2023-10-30T22:05:47.693" v="1329" actId="478"/>
            <ac:spMkLst>
              <pc:docMk/>
              <pc:sldMasterMk cId="3965733437" sldId="2147483648"/>
              <pc:sldLayoutMk cId="0" sldId="2147483690"/>
              <ac:spMk id="4" creationId="{94BD4737-DAEF-D8F8-16CE-215C5025080F}"/>
            </ac:spMkLst>
          </pc:spChg>
          <pc:spChg chg="del">
            <ac:chgData name="Osika,Alina" userId="b05aab2a-0c98-4f8a-af36-f9fc62cd4ff7" providerId="ADAL" clId="{B72B048C-89A5-904D-98D1-8A475548DB25}" dt="2023-10-30T21:29:22.054" v="102" actId="478"/>
            <ac:spMkLst>
              <pc:docMk/>
              <pc:sldMasterMk cId="3965733437" sldId="2147483648"/>
              <pc:sldLayoutMk cId="0" sldId="2147483690"/>
              <ac:spMk id="13" creationId="{9A12C4D2-915E-464D-5587-C34FC5E58C73}"/>
            </ac:spMkLst>
          </pc:spChg>
          <pc:spChg chg="del mod">
            <ac:chgData name="Osika,Alina" userId="b05aab2a-0c98-4f8a-af36-f9fc62cd4ff7" providerId="ADAL" clId="{B72B048C-89A5-904D-98D1-8A475548DB25}" dt="2023-10-30T22:11:28.872" v="1426" actId="478"/>
            <ac:spMkLst>
              <pc:docMk/>
              <pc:sldMasterMk cId="3965733437" sldId="2147483648"/>
              <pc:sldLayoutMk cId="0" sldId="2147483690"/>
              <ac:spMk id="37" creationId="{7E9AACFE-34E7-8E5A-C8BE-41016B3CB3FE}"/>
            </ac:spMkLst>
          </pc:spChg>
          <pc:picChg chg="add del mod">
            <ac:chgData name="Osika,Alina" userId="b05aab2a-0c98-4f8a-af36-f9fc62cd4ff7" providerId="ADAL" clId="{B72B048C-89A5-904D-98D1-8A475548DB25}" dt="2023-10-30T22:01:11.622" v="1259" actId="478"/>
            <ac:picMkLst>
              <pc:docMk/>
              <pc:sldMasterMk cId="3965733437" sldId="2147483648"/>
              <pc:sldLayoutMk cId="0" sldId="2147483690"/>
              <ac:picMk id="5" creationId="{26664E87-EC04-F875-2530-8401E9269327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2:37:56.790" v="1554" actId="207"/>
          <pc:sldLayoutMkLst>
            <pc:docMk/>
            <pc:sldMasterMk cId="3965733437" sldId="2147483648"/>
            <pc:sldLayoutMk cId="0" sldId="2147483691"/>
          </pc:sldLayoutMkLst>
          <pc:spChg chg="add mod">
            <ac:chgData name="Osika,Alina" userId="b05aab2a-0c98-4f8a-af36-f9fc62cd4ff7" providerId="ADAL" clId="{B72B048C-89A5-904D-98D1-8A475548DB25}" dt="2023-10-30T22:37:56.790" v="1554" actId="207"/>
            <ac:spMkLst>
              <pc:docMk/>
              <pc:sldMasterMk cId="3965733437" sldId="2147483648"/>
              <pc:sldLayoutMk cId="0" sldId="2147483691"/>
              <ac:spMk id="2" creationId="{54715335-D174-E71B-741C-712D7BBAF3BF}"/>
            </ac:spMkLst>
          </pc:spChg>
          <pc:spChg chg="del">
            <ac:chgData name="Osika,Alina" userId="b05aab2a-0c98-4f8a-af36-f9fc62cd4ff7" providerId="ADAL" clId="{B72B048C-89A5-904D-98D1-8A475548DB25}" dt="2023-10-30T21:33:16.358" v="200" actId="478"/>
            <ac:spMkLst>
              <pc:docMk/>
              <pc:sldMasterMk cId="3965733437" sldId="2147483648"/>
              <pc:sldLayoutMk cId="0" sldId="2147483691"/>
              <ac:spMk id="2" creationId="{5AF7CCE4-C9A3-103E-7C46-7429E9B20F03}"/>
            </ac:spMkLst>
          </pc:spChg>
          <pc:spChg chg="add del mod">
            <ac:chgData name="Osika,Alina" userId="b05aab2a-0c98-4f8a-af36-f9fc62cd4ff7" providerId="ADAL" clId="{B72B048C-89A5-904D-98D1-8A475548DB25}" dt="2023-10-30T22:37:54.547" v="1552" actId="478"/>
            <ac:spMkLst>
              <pc:docMk/>
              <pc:sldMasterMk cId="3965733437" sldId="2147483648"/>
              <pc:sldLayoutMk cId="0" sldId="2147483691"/>
              <ac:spMk id="5" creationId="{F0C31DAB-DF6D-D9B5-60D9-CB3B5522D0C2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3:12.986" v="447" actId="255"/>
          <pc:sldLayoutMkLst>
            <pc:docMk/>
            <pc:sldMasterMk cId="3965733437" sldId="2147483648"/>
            <pc:sldLayoutMk cId="0" sldId="2147483692"/>
          </pc:sldLayoutMkLst>
          <pc:spChg chg="del">
            <ac:chgData name="Osika,Alina" userId="b05aab2a-0c98-4f8a-af36-f9fc62cd4ff7" providerId="ADAL" clId="{B72B048C-89A5-904D-98D1-8A475548DB25}" dt="2023-10-30T21:37:23.231" v="355" actId="478"/>
            <ac:spMkLst>
              <pc:docMk/>
              <pc:sldMasterMk cId="3965733437" sldId="2147483648"/>
              <pc:sldLayoutMk cId="0" sldId="2147483692"/>
              <ac:spMk id="2" creationId="{0373EE58-EB1E-0F76-F77A-185C79031D70}"/>
            </ac:spMkLst>
          </pc:spChg>
          <pc:spChg chg="mod">
            <ac:chgData name="Osika,Alina" userId="b05aab2a-0c98-4f8a-af36-f9fc62cd4ff7" providerId="ADAL" clId="{B72B048C-89A5-904D-98D1-8A475548DB25}" dt="2023-10-30T21:43:12.986" v="447" actId="255"/>
            <ac:spMkLst>
              <pc:docMk/>
              <pc:sldMasterMk cId="3965733437" sldId="2147483648"/>
              <pc:sldLayoutMk cId="0" sldId="2147483692"/>
              <ac:spMk id="3" creationId="{FF30E220-B1FD-A0BB-DE0C-BA85A0545724}"/>
            </ac:spMkLst>
          </pc:spChg>
          <pc:spChg chg="add del mod">
            <ac:chgData name="Osika,Alina" userId="b05aab2a-0c98-4f8a-af36-f9fc62cd4ff7" providerId="ADAL" clId="{B72B048C-89A5-904D-98D1-8A475548DB25}" dt="2023-10-30T21:37:22.720" v="354" actId="478"/>
            <ac:spMkLst>
              <pc:docMk/>
              <pc:sldMasterMk cId="3965733437" sldId="2147483648"/>
              <pc:sldLayoutMk cId="0" sldId="2147483692"/>
              <ac:spMk id="4" creationId="{C4C4C556-A251-7D0F-BCB9-8A3284B401DD}"/>
            </ac:spMkLst>
          </pc:spChg>
          <pc:spChg chg="add mod ord">
            <ac:chgData name="Osika,Alina" userId="b05aab2a-0c98-4f8a-af36-f9fc62cd4ff7" providerId="ADAL" clId="{B72B048C-89A5-904D-98D1-8A475548DB25}" dt="2023-10-30T21:39:52.019" v="407" actId="404"/>
            <ac:spMkLst>
              <pc:docMk/>
              <pc:sldMasterMk cId="3965733437" sldId="2147483648"/>
              <pc:sldLayoutMk cId="0" sldId="2147483692"/>
              <ac:spMk id="11" creationId="{1C51E8C0-A960-CF8E-9E76-C4F479A0DC9E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1:41:44.938" v="430" actId="403"/>
          <pc:sldLayoutMkLst>
            <pc:docMk/>
            <pc:sldMasterMk cId="3965733437" sldId="2147483648"/>
            <pc:sldLayoutMk cId="2190331784" sldId="2147483693"/>
          </pc:sldLayoutMkLst>
          <pc:spChg chg="del">
            <ac:chgData name="Osika,Alina" userId="b05aab2a-0c98-4f8a-af36-f9fc62cd4ff7" providerId="ADAL" clId="{B72B048C-89A5-904D-98D1-8A475548DB25}" dt="2023-10-30T21:27:03.096" v="52" actId="478"/>
            <ac:spMkLst>
              <pc:docMk/>
              <pc:sldMasterMk cId="3965733437" sldId="2147483648"/>
              <pc:sldLayoutMk cId="2190331784" sldId="2147483693"/>
              <ac:spMk id="4" creationId="{00000000-0000-0000-0000-000000000000}"/>
            </ac:spMkLst>
          </pc:spChg>
          <pc:spChg chg="add del mod">
            <ac:chgData name="Osika,Alina" userId="b05aab2a-0c98-4f8a-af36-f9fc62cd4ff7" providerId="ADAL" clId="{B72B048C-89A5-904D-98D1-8A475548DB25}" dt="2023-10-30T21:28:11.184" v="78" actId="478"/>
            <ac:spMkLst>
              <pc:docMk/>
              <pc:sldMasterMk cId="3965733437" sldId="2147483648"/>
              <pc:sldLayoutMk cId="2190331784" sldId="2147483693"/>
              <ac:spMk id="8" creationId="{B1B0A90E-C28F-FA8F-8C5D-50C4DAA1D3EA}"/>
            </ac:spMkLst>
          </pc:spChg>
          <pc:spChg chg="add mod ord">
            <ac:chgData name="Osika,Alina" userId="b05aab2a-0c98-4f8a-af36-f9fc62cd4ff7" providerId="ADAL" clId="{B72B048C-89A5-904D-98D1-8A475548DB25}" dt="2023-10-30T21:38:38.497" v="390" actId="404"/>
            <ac:spMkLst>
              <pc:docMk/>
              <pc:sldMasterMk cId="3965733437" sldId="2147483648"/>
              <pc:sldLayoutMk cId="2190331784" sldId="2147483693"/>
              <ac:spMk id="9" creationId="{1E7B9D46-0C64-DE90-73CB-FC4C4FD139C7}"/>
            </ac:spMkLst>
          </pc:spChg>
          <pc:spChg chg="mod">
            <ac:chgData name="Osika,Alina" userId="b05aab2a-0c98-4f8a-af36-f9fc62cd4ff7" providerId="ADAL" clId="{B72B048C-89A5-904D-98D1-8A475548DB25}" dt="2023-10-30T21:41:44.938" v="430" actId="403"/>
            <ac:spMkLst>
              <pc:docMk/>
              <pc:sldMasterMk cId="3965733437" sldId="2147483648"/>
              <pc:sldLayoutMk cId="2190331784" sldId="2147483693"/>
              <ac:spMk id="10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31.142" v="1529" actId="120"/>
          <pc:sldLayoutMkLst>
            <pc:docMk/>
            <pc:sldMasterMk cId="3965733437" sldId="2147483648"/>
            <pc:sldLayoutMk cId="1541084533" sldId="2147483694"/>
          </pc:sldLayoutMkLst>
          <pc:spChg chg="add del mod">
            <ac:chgData name="Osika,Alina" userId="b05aab2a-0c98-4f8a-af36-f9fc62cd4ff7" providerId="ADAL" clId="{B72B048C-89A5-904D-98D1-8A475548DB25}" dt="2023-10-30T22:17:33.859" v="1472" actId="478"/>
            <ac:spMkLst>
              <pc:docMk/>
              <pc:sldMasterMk cId="3965733437" sldId="2147483648"/>
              <pc:sldLayoutMk cId="1541084533" sldId="2147483694"/>
              <ac:spMk id="3" creationId="{456FE5FC-24C1-4A89-4F9D-E52D2528AF77}"/>
            </ac:spMkLst>
          </pc:spChg>
          <pc:spChg chg="mod">
            <ac:chgData name="Osika,Alina" userId="b05aab2a-0c98-4f8a-af36-f9fc62cd4ff7" providerId="ADAL" clId="{B72B048C-89A5-904D-98D1-8A475548DB25}" dt="2023-10-30T21:42:08.827" v="437" actId="403"/>
            <ac:spMkLst>
              <pc:docMk/>
              <pc:sldMasterMk cId="3965733437" sldId="2147483648"/>
              <pc:sldLayoutMk cId="1541084533" sldId="2147483694"/>
              <ac:spMk id="5" creationId="{60B6D903-D6D9-E95F-7AEF-BBE59B0BFF86}"/>
            </ac:spMkLst>
          </pc:spChg>
          <pc:spChg chg="add mod">
            <ac:chgData name="Osika,Alina" userId="b05aab2a-0c98-4f8a-af36-f9fc62cd4ff7" providerId="ADAL" clId="{B72B048C-89A5-904D-98D1-8A475548DB25}" dt="2023-10-30T22:36:31.142" v="1529" actId="120"/>
            <ac:spMkLst>
              <pc:docMk/>
              <pc:sldMasterMk cId="3965733437" sldId="2147483648"/>
              <pc:sldLayoutMk cId="1541084533" sldId="2147483694"/>
              <ac:spMk id="6" creationId="{88FFE2DF-4195-F5AF-C13C-36CE7BF15695}"/>
            </ac:spMkLst>
          </pc:spChg>
          <pc:spChg chg="del">
            <ac:chgData name="Osika,Alina" userId="b05aab2a-0c98-4f8a-af36-f9fc62cd4ff7" providerId="ADAL" clId="{B72B048C-89A5-904D-98D1-8A475548DB25}" dt="2023-10-30T21:31:16.853" v="156" actId="478"/>
            <ac:spMkLst>
              <pc:docMk/>
              <pc:sldMasterMk cId="3965733437" sldId="2147483648"/>
              <pc:sldLayoutMk cId="1541084533" sldId="2147483694"/>
              <ac:spMk id="6" creationId="{CDC0FA6C-97BC-F4DA-3D83-2582CD15D25F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37.445" v="1531" actId="207"/>
          <pc:sldLayoutMkLst>
            <pc:docMk/>
            <pc:sldMasterMk cId="3965733437" sldId="2147483648"/>
            <pc:sldLayoutMk cId="1886154371" sldId="2147483695"/>
          </pc:sldLayoutMkLst>
          <pc:spChg chg="add del mod">
            <ac:chgData name="Osika,Alina" userId="b05aab2a-0c98-4f8a-af36-f9fc62cd4ff7" providerId="ADAL" clId="{B72B048C-89A5-904D-98D1-8A475548DB25}" dt="2023-10-30T22:17:36.174" v="1473" actId="478"/>
            <ac:spMkLst>
              <pc:docMk/>
              <pc:sldMasterMk cId="3965733437" sldId="2147483648"/>
              <pc:sldLayoutMk cId="1886154371" sldId="2147483695"/>
              <ac:spMk id="3" creationId="{2828AD82-8055-80AF-84AB-B48FB8C3C105}"/>
            </ac:spMkLst>
          </pc:spChg>
          <pc:spChg chg="mod">
            <ac:chgData name="Osika,Alina" userId="b05aab2a-0c98-4f8a-af36-f9fc62cd4ff7" providerId="ADAL" clId="{B72B048C-89A5-904D-98D1-8A475548DB25}" dt="2023-10-30T21:42:11.226" v="438" actId="403"/>
            <ac:spMkLst>
              <pc:docMk/>
              <pc:sldMasterMk cId="3965733437" sldId="2147483648"/>
              <pc:sldLayoutMk cId="1886154371" sldId="2147483695"/>
              <ac:spMk id="5" creationId="{1EE2248E-7F37-648B-CC77-345582D19915}"/>
            </ac:spMkLst>
          </pc:spChg>
          <pc:spChg chg="add mod">
            <ac:chgData name="Osika,Alina" userId="b05aab2a-0c98-4f8a-af36-f9fc62cd4ff7" providerId="ADAL" clId="{B72B048C-89A5-904D-98D1-8A475548DB25}" dt="2023-10-30T22:36:37.445" v="1531" actId="207"/>
            <ac:spMkLst>
              <pc:docMk/>
              <pc:sldMasterMk cId="3965733437" sldId="2147483648"/>
              <pc:sldLayoutMk cId="1886154371" sldId="2147483695"/>
              <ac:spMk id="6" creationId="{3CD1A3F4-56E6-44A2-F6BA-77EC11C8529F}"/>
            </ac:spMkLst>
          </pc:spChg>
          <pc:spChg chg="del">
            <ac:chgData name="Osika,Alina" userId="b05aab2a-0c98-4f8a-af36-f9fc62cd4ff7" providerId="ADAL" clId="{B72B048C-89A5-904D-98D1-8A475548DB25}" dt="2023-10-30T21:31:27.986" v="160" actId="478"/>
            <ac:spMkLst>
              <pc:docMk/>
              <pc:sldMasterMk cId="3965733437" sldId="2147483648"/>
              <pc:sldLayoutMk cId="1886154371" sldId="2147483695"/>
              <ac:spMk id="7" creationId="{C4FEC72C-2500-F1C5-33AF-86EF7862253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59.705" v="1538"/>
          <pc:sldLayoutMkLst>
            <pc:docMk/>
            <pc:sldMasterMk cId="3965733437" sldId="2147483648"/>
            <pc:sldLayoutMk cId="1396111297" sldId="2147483696"/>
          </pc:sldLayoutMkLst>
          <pc:spChg chg="del">
            <ac:chgData name="Osika,Alina" userId="b05aab2a-0c98-4f8a-af36-f9fc62cd4ff7" providerId="ADAL" clId="{B72B048C-89A5-904D-98D1-8A475548DB25}" dt="2023-10-30T21:32:10.170" v="175" actId="478"/>
            <ac:spMkLst>
              <pc:docMk/>
              <pc:sldMasterMk cId="3965733437" sldId="2147483648"/>
              <pc:sldLayoutMk cId="1396111297" sldId="2147483696"/>
              <ac:spMk id="4" creationId="{18C0718D-F580-3181-A453-DA270ABC676A}"/>
            </ac:spMkLst>
          </pc:spChg>
          <pc:spChg chg="add mod">
            <ac:chgData name="Osika,Alina" userId="b05aab2a-0c98-4f8a-af36-f9fc62cd4ff7" providerId="ADAL" clId="{B72B048C-89A5-904D-98D1-8A475548DB25}" dt="2023-10-30T22:36:59.705" v="1538"/>
            <ac:spMkLst>
              <pc:docMk/>
              <pc:sldMasterMk cId="3965733437" sldId="2147483648"/>
              <pc:sldLayoutMk cId="1396111297" sldId="2147483696"/>
              <ac:spMk id="4" creationId="{30222878-7E9A-81E8-7BD4-EA17ADD9C683}"/>
            </ac:spMkLst>
          </pc:spChg>
          <pc:spChg chg="add del mod">
            <ac:chgData name="Osika,Alina" userId="b05aab2a-0c98-4f8a-af36-f9fc62cd4ff7" providerId="ADAL" clId="{B72B048C-89A5-904D-98D1-8A475548DB25}" dt="2023-10-30T22:36:59.546" v="1537" actId="478"/>
            <ac:spMkLst>
              <pc:docMk/>
              <pc:sldMasterMk cId="3965733437" sldId="2147483648"/>
              <pc:sldLayoutMk cId="1396111297" sldId="2147483696"/>
              <ac:spMk id="5" creationId="{7505FBBD-B932-3937-2CEB-F699EF21C99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56.905" v="1536"/>
          <pc:sldLayoutMkLst>
            <pc:docMk/>
            <pc:sldMasterMk cId="3965733437" sldId="2147483648"/>
            <pc:sldLayoutMk cId="917357075" sldId="2147483697"/>
          </pc:sldLayoutMkLst>
          <pc:spChg chg="del">
            <ac:chgData name="Osika,Alina" userId="b05aab2a-0c98-4f8a-af36-f9fc62cd4ff7" providerId="ADAL" clId="{B72B048C-89A5-904D-98D1-8A475548DB25}" dt="2023-10-30T21:32:05.908" v="173" actId="478"/>
            <ac:spMkLst>
              <pc:docMk/>
              <pc:sldMasterMk cId="3965733437" sldId="2147483648"/>
              <pc:sldLayoutMk cId="917357075" sldId="2147483697"/>
              <ac:spMk id="2" creationId="{ED5CE004-68C8-8F2C-1E89-4ABD0F1B99C7}"/>
            </ac:spMkLst>
          </pc:spChg>
          <pc:spChg chg="add mod">
            <ac:chgData name="Osika,Alina" userId="b05aab2a-0c98-4f8a-af36-f9fc62cd4ff7" providerId="ADAL" clId="{B72B048C-89A5-904D-98D1-8A475548DB25}" dt="2023-10-30T22:36:56.905" v="1536"/>
            <ac:spMkLst>
              <pc:docMk/>
              <pc:sldMasterMk cId="3965733437" sldId="2147483648"/>
              <pc:sldLayoutMk cId="917357075" sldId="2147483697"/>
              <ac:spMk id="2" creationId="{F42F9FFF-7EB1-A7DB-B013-A716B683F643}"/>
            </ac:spMkLst>
          </pc:spChg>
          <pc:spChg chg="add del mod">
            <ac:chgData name="Osika,Alina" userId="b05aab2a-0c98-4f8a-af36-f9fc62cd4ff7" providerId="ADAL" clId="{B72B048C-89A5-904D-98D1-8A475548DB25}" dt="2023-10-30T22:36:56.743" v="1535" actId="478"/>
            <ac:spMkLst>
              <pc:docMk/>
              <pc:sldMasterMk cId="3965733437" sldId="2147483648"/>
              <pc:sldLayoutMk cId="917357075" sldId="2147483697"/>
              <ac:spMk id="4" creationId="{851B35D6-D638-2157-3356-1FEE1830A0BD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5:48.130" v="1508"/>
          <pc:sldLayoutMkLst>
            <pc:docMk/>
            <pc:sldMasterMk cId="3965733437" sldId="2147483648"/>
            <pc:sldLayoutMk cId="2901201672" sldId="2147483698"/>
          </pc:sldLayoutMkLst>
          <pc:spChg chg="add mod">
            <ac:chgData name="Osika,Alina" userId="b05aab2a-0c98-4f8a-af36-f9fc62cd4ff7" providerId="ADAL" clId="{B72B048C-89A5-904D-98D1-8A475548DB25}" dt="2023-10-30T22:35:48.130" v="1508"/>
            <ac:spMkLst>
              <pc:docMk/>
              <pc:sldMasterMk cId="3965733437" sldId="2147483648"/>
              <pc:sldLayoutMk cId="2901201672" sldId="2147483698"/>
              <ac:spMk id="2" creationId="{8397D50F-C7A3-D938-FD4B-49B55C368118}"/>
            </ac:spMkLst>
          </pc:spChg>
          <pc:spChg chg="del">
            <ac:chgData name="Osika,Alina" userId="b05aab2a-0c98-4f8a-af36-f9fc62cd4ff7" providerId="ADAL" clId="{B72B048C-89A5-904D-98D1-8A475548DB25}" dt="2023-10-30T21:31:40.072" v="165" actId="478"/>
            <ac:spMkLst>
              <pc:docMk/>
              <pc:sldMasterMk cId="3965733437" sldId="2147483648"/>
              <pc:sldLayoutMk cId="2901201672" sldId="2147483698"/>
              <ac:spMk id="2" creationId="{DA8168CA-8AC7-E27A-23EB-E6EBE632167C}"/>
            </ac:spMkLst>
          </pc:spChg>
          <pc:spChg chg="add del mod">
            <ac:chgData name="Osika,Alina" userId="b05aab2a-0c98-4f8a-af36-f9fc62cd4ff7" providerId="ADAL" clId="{B72B048C-89A5-904D-98D1-8A475548DB25}" dt="2023-10-30T22:35:47.963" v="1507" actId="478"/>
            <ac:spMkLst>
              <pc:docMk/>
              <pc:sldMasterMk cId="3965733437" sldId="2147483648"/>
              <pc:sldLayoutMk cId="2901201672" sldId="2147483698"/>
              <ac:spMk id="4" creationId="{CDBADF4A-8D41-EB11-6F87-EA5EE87B55E9}"/>
            </ac:spMkLst>
          </pc:spChg>
        </pc:sldLayoutChg>
        <pc:sldLayoutChg chg="addSp modSp mod">
          <pc:chgData name="Osika,Alina" userId="b05aab2a-0c98-4f8a-af36-f9fc62cd4ff7" providerId="ADAL" clId="{B72B048C-89A5-904D-98D1-8A475548DB25}" dt="2023-10-30T21:43:00.757" v="446" actId="255"/>
          <pc:sldLayoutMkLst>
            <pc:docMk/>
            <pc:sldMasterMk cId="3965733437" sldId="2147483648"/>
            <pc:sldLayoutMk cId="3406532166" sldId="2147483699"/>
          </pc:sldLayoutMkLst>
          <pc:spChg chg="add mod ord">
            <ac:chgData name="Osika,Alina" userId="b05aab2a-0c98-4f8a-af36-f9fc62cd4ff7" providerId="ADAL" clId="{B72B048C-89A5-904D-98D1-8A475548DB25}" dt="2023-10-30T21:36:42.924" v="335" actId="1076"/>
            <ac:spMkLst>
              <pc:docMk/>
              <pc:sldMasterMk cId="3965733437" sldId="2147483648"/>
              <pc:sldLayoutMk cId="3406532166" sldId="2147483699"/>
              <ac:spMk id="2" creationId="{1900FED6-ACDF-A229-AA14-0BB8A6ED7867}"/>
            </ac:spMkLst>
          </pc:spChg>
          <pc:spChg chg="mod">
            <ac:chgData name="Osika,Alina" userId="b05aab2a-0c98-4f8a-af36-f9fc62cd4ff7" providerId="ADAL" clId="{B72B048C-89A5-904D-98D1-8A475548DB25}" dt="2023-10-30T21:43:00.757" v="446" actId="255"/>
            <ac:spMkLst>
              <pc:docMk/>
              <pc:sldMasterMk cId="3965733437" sldId="2147483648"/>
              <pc:sldLayoutMk cId="3406532166" sldId="2147483699"/>
              <ac:spMk id="4" creationId="{40D62115-B299-FBCF-3FCD-BE332DB6525B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36:04.353" v="1514"/>
          <pc:sldLayoutMkLst>
            <pc:docMk/>
            <pc:sldMasterMk cId="3965733437" sldId="2147483648"/>
            <pc:sldLayoutMk cId="2103255623" sldId="2147483700"/>
          </pc:sldLayoutMkLst>
          <pc:spChg chg="add mod">
            <ac:chgData name="Osika,Alina" userId="b05aab2a-0c98-4f8a-af36-f9fc62cd4ff7" providerId="ADAL" clId="{B72B048C-89A5-904D-98D1-8A475548DB25}" dt="2023-10-30T22:36:04.353" v="1514"/>
            <ac:spMkLst>
              <pc:docMk/>
              <pc:sldMasterMk cId="3965733437" sldId="2147483648"/>
              <pc:sldLayoutMk cId="2103255623" sldId="2147483700"/>
              <ac:spMk id="2" creationId="{82F58C89-8A08-333D-6958-95A00A0BA13B}"/>
            </ac:spMkLst>
          </pc:spChg>
          <pc:spChg chg="del">
            <ac:chgData name="Osika,Alina" userId="b05aab2a-0c98-4f8a-af36-f9fc62cd4ff7" providerId="ADAL" clId="{B72B048C-89A5-904D-98D1-8A475548DB25}" dt="2023-10-30T21:32:30.837" v="182" actId="478"/>
            <ac:spMkLst>
              <pc:docMk/>
              <pc:sldMasterMk cId="3965733437" sldId="2147483648"/>
              <pc:sldLayoutMk cId="2103255623" sldId="2147483700"/>
              <ac:spMk id="2" creationId="{D4FB1B86-1D61-0549-EC29-B88DB0430AFD}"/>
            </ac:spMkLst>
          </pc:spChg>
          <pc:spChg chg="add del mod">
            <ac:chgData name="Osika,Alina" userId="b05aab2a-0c98-4f8a-af36-f9fc62cd4ff7" providerId="ADAL" clId="{B72B048C-89A5-904D-98D1-8A475548DB25}" dt="2023-10-30T22:36:04.217" v="1513" actId="478"/>
            <ac:spMkLst>
              <pc:docMk/>
              <pc:sldMasterMk cId="3965733437" sldId="2147483648"/>
              <pc:sldLayoutMk cId="2103255623" sldId="2147483700"/>
              <ac:spMk id="4" creationId="{AE0A6136-61C9-889A-7758-093884F3CCC7}"/>
            </ac:spMkLst>
          </pc:spChg>
          <pc:spChg chg="add del mod">
            <ac:chgData name="Osika,Alina" userId="b05aab2a-0c98-4f8a-af36-f9fc62cd4ff7" providerId="ADAL" clId="{B72B048C-89A5-904D-98D1-8A475548DB25}" dt="2023-10-30T21:34:42.570" v="253" actId="478"/>
            <ac:spMkLst>
              <pc:docMk/>
              <pc:sldMasterMk cId="3965733437" sldId="2147483648"/>
              <pc:sldLayoutMk cId="2103255623" sldId="2147483700"/>
              <ac:spMk id="5" creationId="{48F3672C-1D98-DA3E-08CF-674B69BEB03C}"/>
            </ac:spMkLst>
          </pc:spChg>
          <pc:spChg chg="add del mod">
            <ac:chgData name="Osika,Alina" userId="b05aab2a-0c98-4f8a-af36-f9fc62cd4ff7" providerId="ADAL" clId="{B72B048C-89A5-904D-98D1-8A475548DB25}" dt="2023-10-30T21:34:48.272" v="264" actId="478"/>
            <ac:spMkLst>
              <pc:docMk/>
              <pc:sldMasterMk cId="3965733437" sldId="2147483648"/>
              <pc:sldLayoutMk cId="2103255623" sldId="2147483700"/>
              <ac:spMk id="6" creationId="{CF302803-ECFA-3B44-791A-0CC75A8190CC}"/>
            </ac:spMkLst>
          </pc:spChg>
          <pc:spChg chg="add del mod ord">
            <ac:chgData name="Osika,Alina" userId="b05aab2a-0c98-4f8a-af36-f9fc62cd4ff7" providerId="ADAL" clId="{B72B048C-89A5-904D-98D1-8A475548DB25}" dt="2023-10-30T21:35:11.482" v="271" actId="478"/>
            <ac:spMkLst>
              <pc:docMk/>
              <pc:sldMasterMk cId="3965733437" sldId="2147483648"/>
              <pc:sldLayoutMk cId="2103255623" sldId="2147483700"/>
              <ac:spMk id="7" creationId="{0BAF5AAC-3D57-2A5F-E5BC-4B700D970DD1}"/>
            </ac:spMkLst>
          </pc:spChg>
          <pc:spChg chg="add del mod">
            <ac:chgData name="Osika,Alina" userId="b05aab2a-0c98-4f8a-af36-f9fc62cd4ff7" providerId="ADAL" clId="{B72B048C-89A5-904D-98D1-8A475548DB25}" dt="2023-10-30T21:35:09.979" v="270" actId="478"/>
            <ac:spMkLst>
              <pc:docMk/>
              <pc:sldMasterMk cId="3965733437" sldId="2147483648"/>
              <pc:sldLayoutMk cId="2103255623" sldId="2147483700"/>
              <ac:spMk id="10" creationId="{D3BB3466-A069-0A1F-673A-F5726B083BF9}"/>
            </ac:spMkLst>
          </pc:spChg>
          <pc:spChg chg="add mod ord">
            <ac:chgData name="Osika,Alina" userId="b05aab2a-0c98-4f8a-af36-f9fc62cd4ff7" providerId="ADAL" clId="{B72B048C-89A5-904D-98D1-8A475548DB25}" dt="2023-10-30T21:35:16.069" v="274" actId="14100"/>
            <ac:spMkLst>
              <pc:docMk/>
              <pc:sldMasterMk cId="3965733437" sldId="2147483648"/>
              <pc:sldLayoutMk cId="2103255623" sldId="2147483700"/>
              <ac:spMk id="11" creationId="{B10D2022-1C46-B33B-9D3B-B229B82C7315}"/>
            </ac:spMkLst>
          </pc:spChg>
          <pc:spChg chg="mod">
            <ac:chgData name="Osika,Alina" userId="b05aab2a-0c98-4f8a-af36-f9fc62cd4ff7" providerId="ADAL" clId="{B72B048C-89A5-904D-98D1-8A475548DB25}" dt="2023-10-30T21:42:37.310" v="442" actId="404"/>
            <ac:spMkLst>
              <pc:docMk/>
              <pc:sldMasterMk cId="3965733437" sldId="2147483648"/>
              <pc:sldLayoutMk cId="2103255623" sldId="2147483700"/>
              <ac:spMk id="12" creationId="{00000000-0000-0000-0000-000000000000}"/>
            </ac:spMkLst>
          </pc:spChg>
          <pc:spChg chg="mod">
            <ac:chgData name="Osika,Alina" userId="b05aab2a-0c98-4f8a-af36-f9fc62cd4ff7" providerId="ADAL" clId="{B72B048C-89A5-904D-98D1-8A475548DB25}" dt="2023-10-30T21:42:39.040" v="443" actId="404"/>
            <ac:spMkLst>
              <pc:docMk/>
              <pc:sldMasterMk cId="3965733437" sldId="2147483648"/>
              <pc:sldLayoutMk cId="2103255623" sldId="2147483700"/>
              <ac:spMk id="14" creationId="{00000000-0000-0000-0000-000000000000}"/>
            </ac:spMkLst>
          </pc:spChg>
          <pc:spChg chg="mod">
            <ac:chgData name="Osika,Alina" userId="b05aab2a-0c98-4f8a-af36-f9fc62cd4ff7" providerId="ADAL" clId="{B72B048C-89A5-904D-98D1-8A475548DB25}" dt="2023-10-30T21:42:40.777" v="444" actId="404"/>
            <ac:spMkLst>
              <pc:docMk/>
              <pc:sldMasterMk cId="3965733437" sldId="2147483648"/>
              <pc:sldLayoutMk cId="2103255623" sldId="2147483700"/>
              <ac:spMk id="15" creationId="{00000000-0000-0000-0000-000000000000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3:00.845" v="1455" actId="13244"/>
          <pc:sldLayoutMkLst>
            <pc:docMk/>
            <pc:sldMasterMk cId="3965733437" sldId="2147483648"/>
            <pc:sldLayoutMk cId="1979554335" sldId="2147483701"/>
          </pc:sldLayoutMkLst>
          <pc:spChg chg="add mod ord">
            <ac:chgData name="Osika,Alina" userId="b05aab2a-0c98-4f8a-af36-f9fc62cd4ff7" providerId="ADAL" clId="{B72B048C-89A5-904D-98D1-8A475548DB25}" dt="2023-10-30T21:40:03.084" v="411" actId="255"/>
            <ac:spMkLst>
              <pc:docMk/>
              <pc:sldMasterMk cId="3965733437" sldId="2147483648"/>
              <pc:sldLayoutMk cId="1979554335" sldId="2147483701"/>
              <ac:spMk id="2" creationId="{7B871660-E258-EA73-D579-547EDF741189}"/>
            </ac:spMkLst>
          </pc:spChg>
          <pc:spChg chg="add del mod">
            <ac:chgData name="Osika,Alina" userId="b05aab2a-0c98-4f8a-af36-f9fc62cd4ff7" providerId="ADAL" clId="{B72B048C-89A5-904D-98D1-8A475548DB25}" dt="2023-10-30T22:12:43.054" v="1452"/>
            <ac:spMkLst>
              <pc:docMk/>
              <pc:sldMasterMk cId="3965733437" sldId="2147483648"/>
              <pc:sldLayoutMk cId="1979554335" sldId="2147483701"/>
              <ac:spMk id="3" creationId="{90E96DD1-EDAC-EB32-D04F-C70716561BF0}"/>
            </ac:spMkLst>
          </pc:spChg>
          <pc:spChg chg="add mod ord">
            <ac:chgData name="Osika,Alina" userId="b05aab2a-0c98-4f8a-af36-f9fc62cd4ff7" providerId="ADAL" clId="{B72B048C-89A5-904D-98D1-8A475548DB25}" dt="2023-10-30T22:13:00.845" v="1455" actId="13244"/>
            <ac:spMkLst>
              <pc:docMk/>
              <pc:sldMasterMk cId="3965733437" sldId="2147483648"/>
              <pc:sldLayoutMk cId="1979554335" sldId="2147483701"/>
              <ac:spMk id="4" creationId="{6C26A5F6-6B1F-019D-5513-907B094AC88D}"/>
            </ac:spMkLst>
          </pc:spChg>
          <pc:spChg chg="add del mod">
            <ac:chgData name="Osika,Alina" userId="b05aab2a-0c98-4f8a-af36-f9fc62cd4ff7" providerId="ADAL" clId="{B72B048C-89A5-904D-98D1-8A475548DB25}" dt="2023-10-30T22:06:28.301" v="1342" actId="478"/>
            <ac:spMkLst>
              <pc:docMk/>
              <pc:sldMasterMk cId="3965733437" sldId="2147483648"/>
              <pc:sldLayoutMk cId="1979554335" sldId="2147483701"/>
              <ac:spMk id="10" creationId="{F6F88F8F-EB13-2845-9F1E-5928C2911093}"/>
            </ac:spMkLst>
          </pc:spChg>
          <pc:spChg chg="del mod">
            <ac:chgData name="Osika,Alina" userId="b05aab2a-0c98-4f8a-af36-f9fc62cd4ff7" providerId="ADAL" clId="{B72B048C-89A5-904D-98D1-8A475548DB25}" dt="2023-10-30T22:12:41.984" v="1450" actId="478"/>
            <ac:spMkLst>
              <pc:docMk/>
              <pc:sldMasterMk cId="3965733437" sldId="2147483648"/>
              <pc:sldLayoutMk cId="1979554335" sldId="2147483701"/>
              <ac:spMk id="11" creationId="{37A715F8-6F54-2067-5E4C-C349500BA706}"/>
            </ac:spMkLst>
          </pc:spChg>
          <pc:spChg chg="del">
            <ac:chgData name="Osika,Alina" userId="b05aab2a-0c98-4f8a-af36-f9fc62cd4ff7" providerId="ADAL" clId="{B72B048C-89A5-904D-98D1-8A475548DB25}" dt="2023-10-30T21:37:29.558" v="358" actId="478"/>
            <ac:spMkLst>
              <pc:docMk/>
              <pc:sldMasterMk cId="3965733437" sldId="2147483648"/>
              <pc:sldLayoutMk cId="1979554335" sldId="2147483701"/>
              <ac:spMk id="21" creationId="{A39E614E-5EB9-62C6-7A6D-FD9025CFAEC9}"/>
            </ac:spMkLst>
          </pc:spChg>
          <pc:spChg chg="mod">
            <ac:chgData name="Osika,Alina" userId="b05aab2a-0c98-4f8a-af36-f9fc62cd4ff7" providerId="ADAL" clId="{B72B048C-89A5-904D-98D1-8A475548DB25}" dt="2023-10-30T21:43:17.476" v="448" actId="255"/>
            <ac:spMkLst>
              <pc:docMk/>
              <pc:sldMasterMk cId="3965733437" sldId="2147483648"/>
              <pc:sldLayoutMk cId="1979554335" sldId="2147483701"/>
              <ac:spMk id="22" creationId="{93FF432A-71A0-AEB2-CD70-56E9AE449AF1}"/>
            </ac:spMkLst>
          </pc:spChg>
          <pc:picChg chg="add del mod">
            <ac:chgData name="Osika,Alina" userId="b05aab2a-0c98-4f8a-af36-f9fc62cd4ff7" providerId="ADAL" clId="{B72B048C-89A5-904D-98D1-8A475548DB25}" dt="2023-10-30T22:04:07.589" v="1289" actId="478"/>
            <ac:picMkLst>
              <pc:docMk/>
              <pc:sldMasterMk cId="3965733437" sldId="2147483648"/>
              <pc:sldLayoutMk cId="1979554335" sldId="2147483701"/>
              <ac:picMk id="4" creationId="{03414134-F349-9246-F2D5-A795F13D77AF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1:43:45.484" v="456" actId="255"/>
          <pc:sldLayoutMkLst>
            <pc:docMk/>
            <pc:sldMasterMk cId="3965733437" sldId="2147483648"/>
            <pc:sldLayoutMk cId="2201825825" sldId="2147483702"/>
          </pc:sldLayoutMkLst>
          <pc:spChg chg="add del mod">
            <ac:chgData name="Osika,Alina" userId="b05aab2a-0c98-4f8a-af36-f9fc62cd4ff7" providerId="ADAL" clId="{B72B048C-89A5-904D-98D1-8A475548DB25}" dt="2023-10-30T21:37:46.568" v="366" actId="478"/>
            <ac:spMkLst>
              <pc:docMk/>
              <pc:sldMasterMk cId="3965733437" sldId="2147483648"/>
              <pc:sldLayoutMk cId="2201825825" sldId="2147483702"/>
              <ac:spMk id="2" creationId="{55902346-E47E-FC55-65BE-514C209D7302}"/>
            </ac:spMkLst>
          </pc:spChg>
          <pc:spChg chg="add mod ord">
            <ac:chgData name="Osika,Alina" userId="b05aab2a-0c98-4f8a-af36-f9fc62cd4ff7" providerId="ADAL" clId="{B72B048C-89A5-904D-98D1-8A475548DB25}" dt="2023-10-30T21:40:06.773" v="412" actId="255"/>
            <ac:spMkLst>
              <pc:docMk/>
              <pc:sldMasterMk cId="3965733437" sldId="2147483648"/>
              <pc:sldLayoutMk cId="2201825825" sldId="2147483702"/>
              <ac:spMk id="3" creationId="{6E9B5D57-54A9-7F8C-2F46-55114B41E4E3}"/>
            </ac:spMkLst>
          </pc:spChg>
          <pc:spChg chg="del">
            <ac:chgData name="Osika,Alina" userId="b05aab2a-0c98-4f8a-af36-f9fc62cd4ff7" providerId="ADAL" clId="{B72B048C-89A5-904D-98D1-8A475548DB25}" dt="2023-10-30T21:37:47.150" v="367" actId="478"/>
            <ac:spMkLst>
              <pc:docMk/>
              <pc:sldMasterMk cId="3965733437" sldId="2147483648"/>
              <pc:sldLayoutMk cId="2201825825" sldId="2147483702"/>
              <ac:spMk id="36" creationId="{8D6A4392-E76B-2FB5-C6A2-769D947AA2E8}"/>
            </ac:spMkLst>
          </pc:spChg>
          <pc:spChg chg="mod">
            <ac:chgData name="Osika,Alina" userId="b05aab2a-0c98-4f8a-af36-f9fc62cd4ff7" providerId="ADAL" clId="{B72B048C-89A5-904D-98D1-8A475548DB25}" dt="2023-10-30T21:43:45.484" v="456" actId="255"/>
            <ac:spMkLst>
              <pc:docMk/>
              <pc:sldMasterMk cId="3965733437" sldId="2147483648"/>
              <pc:sldLayoutMk cId="2201825825" sldId="2147483702"/>
              <ac:spMk id="62" creationId="{1A90964D-CC75-6EDC-5E39-27DFBA10B268}"/>
            </ac:spMkLst>
          </pc:spChg>
        </pc:sldLayoutChg>
        <pc:sldLayoutChg chg="addSp delSp modSp mod">
          <pc:chgData name="Osika,Alina" userId="b05aab2a-0c98-4f8a-af36-f9fc62cd4ff7" providerId="ADAL" clId="{B72B048C-89A5-904D-98D1-8A475548DB25}" dt="2023-10-30T22:13:29.619" v="1464" actId="13244"/>
          <pc:sldLayoutMkLst>
            <pc:docMk/>
            <pc:sldMasterMk cId="3965733437" sldId="2147483648"/>
            <pc:sldLayoutMk cId="3364035696" sldId="2147483703"/>
          </pc:sldLayoutMkLst>
          <pc:spChg chg="add mod ord">
            <ac:chgData name="Osika,Alina" userId="b05aab2a-0c98-4f8a-af36-f9fc62cd4ff7" providerId="ADAL" clId="{B72B048C-89A5-904D-98D1-8A475548DB25}" dt="2023-10-30T21:40:11.294" v="413" actId="255"/>
            <ac:spMkLst>
              <pc:docMk/>
              <pc:sldMasterMk cId="3965733437" sldId="2147483648"/>
              <pc:sldLayoutMk cId="3364035696" sldId="2147483703"/>
              <ac:spMk id="3" creationId="{C51D96B2-D307-B41F-488C-8D20526E9525}"/>
            </ac:spMkLst>
          </pc:spChg>
          <pc:spChg chg="add mod ord">
            <ac:chgData name="Osika,Alina" userId="b05aab2a-0c98-4f8a-af36-f9fc62cd4ff7" providerId="ADAL" clId="{B72B048C-89A5-904D-98D1-8A475548DB25}" dt="2023-10-30T22:13:29.619" v="1464" actId="13244"/>
            <ac:spMkLst>
              <pc:docMk/>
              <pc:sldMasterMk cId="3965733437" sldId="2147483648"/>
              <pc:sldLayoutMk cId="3364035696" sldId="2147483703"/>
              <ac:spMk id="4" creationId="{47453B8F-F568-CE92-6B93-B72BDC5EECCD}"/>
            </ac:spMkLst>
          </pc:spChg>
          <pc:spChg chg="add del mod">
            <ac:chgData name="Osika,Alina" userId="b05aab2a-0c98-4f8a-af36-f9fc62cd4ff7" providerId="ADAL" clId="{B72B048C-89A5-904D-98D1-8A475548DB25}" dt="2023-10-30T22:13:27.057" v="1463" actId="478"/>
            <ac:spMkLst>
              <pc:docMk/>
              <pc:sldMasterMk cId="3965733437" sldId="2147483648"/>
              <pc:sldLayoutMk cId="3364035696" sldId="2147483703"/>
              <ac:spMk id="5" creationId="{2A28AB1A-1E20-3370-CEAE-6FC3D2D5D1C3}"/>
            </ac:spMkLst>
          </pc:spChg>
          <pc:spChg chg="del mod">
            <ac:chgData name="Osika,Alina" userId="b05aab2a-0c98-4f8a-af36-f9fc62cd4ff7" providerId="ADAL" clId="{B72B048C-89A5-904D-98D1-8A475548DB25}" dt="2023-10-30T22:13:13.053" v="1456" actId="478"/>
            <ac:spMkLst>
              <pc:docMk/>
              <pc:sldMasterMk cId="3965733437" sldId="2147483648"/>
              <pc:sldLayoutMk cId="3364035696" sldId="2147483703"/>
              <ac:spMk id="11" creationId="{D091D56B-0BD6-ACB5-9EC5-26CF09883987}"/>
            </ac:spMkLst>
          </pc:spChg>
          <pc:spChg chg="add del mod">
            <ac:chgData name="Osika,Alina" userId="b05aab2a-0c98-4f8a-af36-f9fc62cd4ff7" providerId="ADAL" clId="{B72B048C-89A5-904D-98D1-8A475548DB25}" dt="2023-10-30T22:06:36.885" v="1347" actId="478"/>
            <ac:spMkLst>
              <pc:docMk/>
              <pc:sldMasterMk cId="3965733437" sldId="2147483648"/>
              <pc:sldLayoutMk cId="3364035696" sldId="2147483703"/>
              <ac:spMk id="29" creationId="{CF96EA5D-EDA7-E41C-95E3-B8E2DF304515}"/>
            </ac:spMkLst>
          </pc:spChg>
          <pc:spChg chg="del">
            <ac:chgData name="Osika,Alina" userId="b05aab2a-0c98-4f8a-af36-f9fc62cd4ff7" providerId="ADAL" clId="{B72B048C-89A5-904D-98D1-8A475548DB25}" dt="2023-10-30T21:37:57.225" v="371" actId="478"/>
            <ac:spMkLst>
              <pc:docMk/>
              <pc:sldMasterMk cId="3965733437" sldId="2147483648"/>
              <pc:sldLayoutMk cId="3364035696" sldId="2147483703"/>
              <ac:spMk id="36" creationId="{8D6A4392-E76B-2FB5-C6A2-769D947AA2E8}"/>
            </ac:spMkLst>
          </pc:spChg>
          <pc:spChg chg="mod">
            <ac:chgData name="Osika,Alina" userId="b05aab2a-0c98-4f8a-af36-f9fc62cd4ff7" providerId="ADAL" clId="{B72B048C-89A5-904D-98D1-8A475548DB25}" dt="2023-10-30T21:43:47.400" v="458" actId="403"/>
            <ac:spMkLst>
              <pc:docMk/>
              <pc:sldMasterMk cId="3965733437" sldId="2147483648"/>
              <pc:sldLayoutMk cId="3364035696" sldId="2147483703"/>
              <ac:spMk id="62" creationId="{1A90964D-CC75-6EDC-5E39-27DFBA10B268}"/>
            </ac:spMkLst>
          </pc:spChg>
          <pc:picChg chg="add del mod">
            <ac:chgData name="Osika,Alina" userId="b05aab2a-0c98-4f8a-af36-f9fc62cd4ff7" providerId="ADAL" clId="{B72B048C-89A5-904D-98D1-8A475548DB25}" dt="2023-10-30T22:04:19.557" v="1300" actId="478"/>
            <ac:picMkLst>
              <pc:docMk/>
              <pc:sldMasterMk cId="3965733437" sldId="2147483648"/>
              <pc:sldLayoutMk cId="3364035696" sldId="2147483703"/>
              <ac:picMk id="5" creationId="{8965A967-0B74-A1B2-2C29-DF0A8C1CEDCB}"/>
            </ac:picMkLst>
          </pc:picChg>
          <pc:picChg chg="add del mod">
            <ac:chgData name="Osika,Alina" userId="b05aab2a-0c98-4f8a-af36-f9fc62cd4ff7" providerId="ADAL" clId="{B72B048C-89A5-904D-98D1-8A475548DB25}" dt="2023-10-30T22:04:46.841" v="1308" actId="478"/>
            <ac:picMkLst>
              <pc:docMk/>
              <pc:sldMasterMk cId="3965733437" sldId="2147483648"/>
              <pc:sldLayoutMk cId="3364035696" sldId="2147483703"/>
              <ac:picMk id="28" creationId="{D64881D1-3D57-FD6C-CD1C-C7E1EBF9520E}"/>
            </ac:picMkLst>
          </pc:picChg>
        </pc:sldLayoutChg>
        <pc:sldLayoutChg chg="addSp delSp modSp mod">
          <pc:chgData name="Osika,Alina" userId="b05aab2a-0c98-4f8a-af36-f9fc62cd4ff7" providerId="ADAL" clId="{B72B048C-89A5-904D-98D1-8A475548DB25}" dt="2023-10-30T22:12:30.477" v="1449" actId="13244"/>
          <pc:sldLayoutMkLst>
            <pc:docMk/>
            <pc:sldMasterMk cId="3965733437" sldId="2147483648"/>
            <pc:sldLayoutMk cId="360875826" sldId="2147483704"/>
          </pc:sldLayoutMkLst>
          <pc:spChg chg="del mod">
            <ac:chgData name="Osika,Alina" userId="b05aab2a-0c98-4f8a-af36-f9fc62cd4ff7" providerId="ADAL" clId="{B72B048C-89A5-904D-98D1-8A475548DB25}" dt="2023-10-30T22:12:27.303" v="1447" actId="478"/>
            <ac:spMkLst>
              <pc:docMk/>
              <pc:sldMasterMk cId="3965733437" sldId="2147483648"/>
              <pc:sldLayoutMk cId="360875826" sldId="2147483704"/>
              <ac:spMk id="5" creationId="{CD3AF45A-7499-511C-B76A-A361863164CF}"/>
            </ac:spMkLst>
          </pc:spChg>
          <pc:spChg chg="add mod ord">
            <ac:chgData name="Osika,Alina" userId="b05aab2a-0c98-4f8a-af36-f9fc62cd4ff7" providerId="ADAL" clId="{B72B048C-89A5-904D-98D1-8A475548DB25}" dt="2023-10-30T21:40:19.960" v="415" actId="255"/>
            <ac:spMkLst>
              <pc:docMk/>
              <pc:sldMasterMk cId="3965733437" sldId="2147483648"/>
              <pc:sldLayoutMk cId="360875826" sldId="2147483704"/>
              <ac:spMk id="23" creationId="{28680960-077E-5C2B-520B-8C0FB6A7AF96}"/>
            </ac:spMkLst>
          </pc:spChg>
          <pc:spChg chg="add mod ord">
            <ac:chgData name="Osika,Alina" userId="b05aab2a-0c98-4f8a-af36-f9fc62cd4ff7" providerId="ADAL" clId="{B72B048C-89A5-904D-98D1-8A475548DB25}" dt="2023-10-30T22:12:30.477" v="1449" actId="13244"/>
            <ac:spMkLst>
              <pc:docMk/>
              <pc:sldMasterMk cId="3965733437" sldId="2147483648"/>
              <pc:sldLayoutMk cId="360875826" sldId="2147483704"/>
              <ac:spMk id="24" creationId="{94BC0029-207A-599D-0EB1-F757DBB6EBFE}"/>
            </ac:spMkLst>
          </pc:spChg>
          <pc:spChg chg="add del mod">
            <ac:chgData name="Osika,Alina" userId="b05aab2a-0c98-4f8a-af36-f9fc62cd4ff7" providerId="ADAL" clId="{B72B048C-89A5-904D-98D1-8A475548DB25}" dt="2023-10-30T22:06:04.891" v="1334" actId="478"/>
            <ac:spMkLst>
              <pc:docMk/>
              <pc:sldMasterMk cId="3965733437" sldId="2147483648"/>
              <pc:sldLayoutMk cId="360875826" sldId="2147483704"/>
              <ac:spMk id="26" creationId="{0E635D04-9EB6-4D46-AB6A-8F388912924D}"/>
            </ac:spMkLst>
          </pc:spChg>
          <pc:spChg chg="del">
            <ac:chgData name="Osika,Alina" userId="b05aab2a-0c98-4f8a-af36-f9fc62cd4ff7" providerId="ADAL" clId="{B72B048C-89A5-904D-98D1-8A475548DB25}" dt="2023-10-30T21:38:19.679" v="382" actId="478"/>
            <ac:spMkLst>
              <pc:docMk/>
              <pc:sldMasterMk cId="3965733437" sldId="2147483648"/>
              <pc:sldLayoutMk cId="360875826" sldId="2147483704"/>
              <ac:spMk id="26" creationId="{991D1A1C-FD1B-5495-48D0-641367D9C791}"/>
            </ac:spMkLst>
          </pc:spChg>
          <pc:spChg chg="mod">
            <ac:chgData name="Osika,Alina" userId="b05aab2a-0c98-4f8a-af36-f9fc62cd4ff7" providerId="ADAL" clId="{B72B048C-89A5-904D-98D1-8A475548DB25}" dt="2023-10-30T21:43:56.108" v="461" actId="255"/>
            <ac:spMkLst>
              <pc:docMk/>
              <pc:sldMasterMk cId="3965733437" sldId="2147483648"/>
              <pc:sldLayoutMk cId="360875826" sldId="2147483704"/>
              <ac:spMk id="27" creationId="{BED6F523-D22A-598B-A5A0-BA376AEE2704}"/>
            </ac:spMkLst>
          </pc:spChg>
          <pc:picChg chg="add del mod">
            <ac:chgData name="Osika,Alina" userId="b05aab2a-0c98-4f8a-af36-f9fc62cd4ff7" providerId="ADAL" clId="{B72B048C-89A5-904D-98D1-8A475548DB25}" dt="2023-10-30T22:05:13.685" v="1320" actId="478"/>
            <ac:picMkLst>
              <pc:docMk/>
              <pc:sldMasterMk cId="3965733437" sldId="2147483648"/>
              <pc:sldLayoutMk cId="360875826" sldId="2147483704"/>
              <ac:picMk id="25" creationId="{10279ACB-0C5B-01BA-1314-633FD0261D5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1pPr>
    <a:lvl2pPr marL="806867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2pPr>
    <a:lvl3pPr marL="1613733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3pPr>
    <a:lvl4pPr marL="2420600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4pPr>
    <a:lvl5pPr marL="3227466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5pPr>
    <a:lvl6pPr marL="4034333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6pPr>
    <a:lvl7pPr marL="4841199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7pPr>
    <a:lvl8pPr marL="5648066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8pPr>
    <a:lvl9pPr marL="6454932" algn="l" defTabSz="1613733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7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7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-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B2362A8-B35C-6344-168F-975FC4D60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A12CD24-74CA-0905-D07A-23DF9DF44B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1B3B6BF-2B16-86A0-06F6-306E154F94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n aerial shot of Colorado State University campus">
            <a:extLst>
              <a:ext uri="{FF2B5EF4-FFF2-40B4-BE49-F238E27FC236}">
                <a16:creationId xmlns="" xmlns:a16="http://schemas.microsoft.com/office/drawing/2014/main" id="{D30282C0-5A37-362D-B1DC-BFE43AC19E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6439" y="-1"/>
            <a:ext cx="20578871" cy="13736203"/>
          </a:xfrm>
          <a:prstGeom prst="rect">
            <a:avLst/>
          </a:prstGeom>
        </p:spPr>
      </p:pic>
      <p:pic>
        <p:nvPicPr>
          <p:cNvPr id="39" name="Picture 38" descr="Colorado State University logo">
            <a:extLst>
              <a:ext uri="{FF2B5EF4-FFF2-40B4-BE49-F238E27FC236}">
                <a16:creationId xmlns="" xmlns:a16="http://schemas.microsoft.com/office/drawing/2014/main" id="{05598EE9-D485-D86F-A9DF-63BBA2F49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2680" y="695055"/>
            <a:ext cx="5296465" cy="34655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10EED9DF-CA52-CD7D-5F2A-469D8A2F8F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3524880"/>
            <a:ext cx="11950262" cy="5078313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Three-line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3" name="Straight Connector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255"/>
            <a:ext cx="11950262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3E58544-6EFC-4319-575F-41CF678651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51DD589-66DA-2560-7B34-287747EB12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26362F0-052A-E80B-360A-0F46D76C684C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D0BF2DAB-1C7F-87EA-DF8A-701A4C25A3EB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F244137-7879-AF2B-2E0D-AAEA8C7DDE72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477791B-4C41-7E9E-6085-EFCADA0331E2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C980BD-F417-0023-DD45-CB642CEB103B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175C76B-5CBC-4C1C-E590-DACB014C0D3B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43D121C1-3A58-31AE-ADD8-DD8863B68FE4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C9B660E-DADE-3297-F523-480C57567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-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D0A87B4F-7A57-E116-2C45-32B14FC88C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AD57C644-FEBF-9113-5927-9768D8D0FA88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D07479E8-DC92-2C2F-2918-38A097E19379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C05C1430-9968-6D88-677F-2485BB14AA2D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C16FD7B1-416E-CA00-31A7-5492FEF65339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87F717F7-BA67-3DBB-2C1E-93DE9423B187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EC25C91A-E7D6-143F-8CBA-49C86F081711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C8BDCF05-9FAA-BE45-A86B-D65536E2DC65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BD27DD14-79B6-BFA6-0DE1-4745077AD6EB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1A1E6A46-72DD-4620-11AD-B24A46E2CD4F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C24740B9-0AFE-2A72-BAB4-CD9179B4E7B8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B3ADCE63-3A13-C0C7-34A8-AF40FE52F293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63163F3F-7C4F-CC6B-99BC-F04D03D6ECD0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16F35307-AB69-FFBC-107C-F809DFE913FA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92802A39-2259-D3B0-4A1A-54A6CD7C5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150F919F-2672-E7CF-2330-1BB4B37DD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433AA952-0C7C-D384-ECA1-9F6FD4F55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404" y="3984445"/>
            <a:ext cx="12781375" cy="3139321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Section headline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="" xmlns:a16="http://schemas.microsoft.com/office/drawing/2014/main" id="{60B6D903-D6D9-E95F-7AEF-BBE59B0BF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3404" y="7615747"/>
            <a:ext cx="1278137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6D72AE4-7D75-438A-159A-A31D41A684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F03F0980-7265-5C47-BE68-98BD261ED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2" name="Picture 1" descr="Colorado State University symbol">
            <a:extLst>
              <a:ext uri="{FF2B5EF4-FFF2-40B4-BE49-F238E27FC236}">
                <a16:creationId xmlns="" xmlns:a16="http://schemas.microsoft.com/office/drawing/2014/main" id="{5B9E5C18-1C92-7803-DDA7-77DDBC2095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18" y="4680740"/>
            <a:ext cx="3077304" cy="307730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674329DB-9EDD-8725-56C0-72C3266940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1279231"/>
            <a:ext cx="11866555" cy="2436768"/>
          </a:xfrm>
          <a:prstGeom prst="rect">
            <a:avLst/>
          </a:prstGeom>
        </p:spPr>
      </p:pic>
      <p:pic>
        <p:nvPicPr>
          <p:cNvPr id="75" name="Picture 74" descr="A landscape with trees and mountains in the background&#10;&#10;Description automatically generated">
            <a:extLst>
              <a:ext uri="{FF2B5EF4-FFF2-40B4-BE49-F238E27FC236}">
                <a16:creationId xmlns="" xmlns:a16="http://schemas.microsoft.com/office/drawing/2014/main" id="{30E7D063-4617-D2BD-9DE7-7C737655E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-1" b="156"/>
          <a:stretch/>
        </p:blipFill>
        <p:spPr>
          <a:xfrm>
            <a:off x="11866554" y="11279231"/>
            <a:ext cx="12520621" cy="243676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88FFE2DF-4195-F5AF-C13C-36CE7BF15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7140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84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4C5DCFD-8E50-0E34-6511-17C6AF3AF6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2C93CB56-B18F-AC2B-07FA-E327477319F1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A7EA4EAD-14FD-0B28-80CE-E58319CD5295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45D85398-5510-C23C-4599-548EAB3C0372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2A023E23-4CF0-2687-7015-75045B5BC79E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BACFA773-B3D3-CA22-E73B-2E187CE9110A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76563EC6-526A-898E-1767-530D884EAC64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2C1FAB3A-AEC6-1661-22DC-1A08925AC506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9DCA74DA-15F1-3C92-AC34-90D525C3E82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F6D78D92-995C-D6A8-FF27-DF556469F0B9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7ED26EE1-6D1D-C765-2643-A5B8D2CF1065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D56B6B76-27D4-A7B5-C6F2-231D80228249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913B34D3-83D6-C0FE-B940-F2777F520BE3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719A497C-BE2A-8D40-9B83-F6EB98B5FDF9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1A19627-FAD9-25D7-76F5-FEC1CE8C3F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4C97F1-160B-3523-A33A-03C80EC7C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AA77D9F0-19AB-8C54-BB91-2A8C7E397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404" y="3986954"/>
            <a:ext cx="12781375" cy="3139321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Section Headline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="" xmlns:a16="http://schemas.microsoft.com/office/drawing/2014/main" id="{1EE2248E-7F37-648B-CC77-345582D199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3404" y="7618256"/>
            <a:ext cx="1278137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D0B0AE0-E249-ED95-8E45-9A6ECFA10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9353248-0DFE-5786-3EB4-38ECB70190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2" name="Picture 1" descr="Colorado State University symbol">
            <a:extLst>
              <a:ext uri="{FF2B5EF4-FFF2-40B4-BE49-F238E27FC236}">
                <a16:creationId xmlns="" xmlns:a16="http://schemas.microsoft.com/office/drawing/2014/main" id="{43ECF808-D3BE-4641-8561-5991299CBE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18" y="4680740"/>
            <a:ext cx="3077304" cy="30773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4491971E-EC47-BAB2-F1BB-CF91536EC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1279232"/>
            <a:ext cx="11866555" cy="2436768"/>
          </a:xfrm>
          <a:prstGeom prst="rect">
            <a:avLst/>
          </a:prstGeom>
        </p:spPr>
      </p:pic>
      <p:sp>
        <p:nvSpPr>
          <p:cNvPr id="52" name="Picture Placeholder 9">
            <a:extLst>
              <a:ext uri="{FF2B5EF4-FFF2-40B4-BE49-F238E27FC236}">
                <a16:creationId xmlns="" xmlns:a16="http://schemas.microsoft.com/office/drawing/2014/main" id="{BFE76D5A-50D9-62AB-C9BD-7DCEA85152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866554" y="11279232"/>
            <a:ext cx="12486238" cy="243676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3CD1A3F4-56E6-44A2-F6BA-77EC11C8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7140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4CA485E-0E8B-9F15-5F04-03D336D7F4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4048"/>
          <a:stretch/>
        </p:blipFill>
        <p:spPr>
          <a:xfrm>
            <a:off x="1587" y="0"/>
            <a:ext cx="3889929" cy="137168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AED3097-84AA-5862-F8D0-BC7207A1C5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49950" y="0"/>
            <a:ext cx="467841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lorado State University symbol">
            <a:extLst>
              <a:ext uri="{FF2B5EF4-FFF2-40B4-BE49-F238E27FC236}">
                <a16:creationId xmlns="" xmlns:a16="http://schemas.microsoft.com/office/drawing/2014/main" id="{F146F9C0-7E8C-BFF4-F322-1B9DE073D6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6" y="11592396"/>
            <a:ext cx="1446028" cy="1446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4A24BEA-BB70-0A76-015A-8BFD7EB868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952" b="89458"/>
          <a:stretch/>
        </p:blipFill>
        <p:spPr>
          <a:xfrm>
            <a:off x="3891515" y="1"/>
            <a:ext cx="20495659" cy="14460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="" xmlns:a16="http://schemas.microsoft.com/office/drawing/2014/main" id="{38E4A518-5FA6-422E-78D3-21ABCD78F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6340" y="2077755"/>
            <a:ext cx="17921045" cy="165109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1BEA90C6-8F52-877D-2151-41D9FA2F2E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6339" y="4010336"/>
            <a:ext cx="17921045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2F596587-5715-BFF7-0FFD-2D41193E6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3307C8-7062-4247-432A-F4259380A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pic>
        <p:nvPicPr>
          <p:cNvPr id="8" name="Picture 7" descr="Colorado State University symbol">
            <a:extLst>
              <a:ext uri="{FF2B5EF4-FFF2-40B4-BE49-F238E27FC236}">
                <a16:creationId xmlns="" xmlns:a16="http://schemas.microsoft.com/office/drawing/2014/main" id="{D12D5377-6199-8F49-2CFD-D9431C0036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68" y="1348236"/>
            <a:ext cx="1446028" cy="14460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6395FAC7-B012-3C90-E0FE-8D2DFAB15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9470" y="3409600"/>
            <a:ext cx="21876635" cy="165109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42DC5F9-E376-15D2-E4CF-2350E427D7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9469" y="5342182"/>
            <a:ext cx="21876635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8397D50F-C7A3-D938-FD4B-49B55C368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CB91771-9A35-C216-664E-38CB67BC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33653" y="5501526"/>
            <a:ext cx="7129454" cy="2318844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7200"/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333653" y="8214474"/>
            <a:ext cx="7129454" cy="695255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2140721" y="2173027"/>
            <a:ext cx="12112761" cy="971417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chart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00A5CD19-1082-1512-97C9-96B79AEE0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-Mountai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CC1413D-AA80-5916-E18A-87102AB43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93100"/>
          <a:stretch/>
        </p:blipFill>
        <p:spPr>
          <a:xfrm>
            <a:off x="1587" y="0"/>
            <a:ext cx="1682772" cy="13716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64458B6-0897-B08E-BD63-D027D5128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00" t="80305" r="5216"/>
          <a:stretch/>
        </p:blipFill>
        <p:spPr>
          <a:xfrm>
            <a:off x="1684359" y="11015330"/>
            <a:ext cx="21430822" cy="2701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7A9E552-529E-77F4-951A-D05187C6CC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698809" y="0"/>
            <a:ext cx="467841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un shining over a forest&#10;&#10;Description automatically generated">
            <a:extLst>
              <a:ext uri="{FF2B5EF4-FFF2-40B4-BE49-F238E27FC236}">
                <a16:creationId xmlns="" xmlns:a16="http://schemas.microsoft.com/office/drawing/2014/main" id="{14518560-1601-CEE2-6EE7-1F6CB7529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022"/>
          <a:stretch/>
        </p:blipFill>
        <p:spPr>
          <a:xfrm>
            <a:off x="17182214" y="0"/>
            <a:ext cx="7204961" cy="13716000"/>
          </a:xfrm>
          <a:prstGeom prst="rect">
            <a:avLst/>
          </a:prstGeom>
        </p:spPr>
      </p:pic>
      <p:pic>
        <p:nvPicPr>
          <p:cNvPr id="2" name="Picture 1" descr="Colorado State University symbol">
            <a:extLst>
              <a:ext uri="{FF2B5EF4-FFF2-40B4-BE49-F238E27FC236}">
                <a16:creationId xmlns="" xmlns:a16="http://schemas.microsoft.com/office/drawing/2014/main" id="{BDCB5DD4-D483-68BD-4F84-B2C9099F76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15" y="11547405"/>
            <a:ext cx="1446028" cy="144602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D85F4885-CC1E-1EF1-E274-97D422B3C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9573" y="1041989"/>
            <a:ext cx="13515349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2C52649C-B641-EC57-75DF-EF9D3DD7C8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9572" y="4642064"/>
            <a:ext cx="13515349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265B62-AEED-B85E-3FF6-57ED771FE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06088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-Ov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CC1413D-AA80-5916-E18A-87102AB43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93100"/>
          <a:stretch/>
        </p:blipFill>
        <p:spPr>
          <a:xfrm>
            <a:off x="1587" y="0"/>
            <a:ext cx="1682772" cy="13716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64458B6-0897-B08E-BD63-D027D5128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00" t="80305" r="5216"/>
          <a:stretch/>
        </p:blipFill>
        <p:spPr>
          <a:xfrm>
            <a:off x="1684359" y="11015330"/>
            <a:ext cx="21430822" cy="27015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5EE25A-A459-3620-F240-4DFA54D6D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698809" y="0"/>
            <a:ext cx="467841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w of trees on a road&#10;&#10;Description automatically generated">
            <a:extLst>
              <a:ext uri="{FF2B5EF4-FFF2-40B4-BE49-F238E27FC236}">
                <a16:creationId xmlns="" xmlns:a16="http://schemas.microsoft.com/office/drawing/2014/main" id="{AC942C72-8EC5-C087-939D-9BC6B550B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34"/>
          <a:stretch/>
        </p:blipFill>
        <p:spPr>
          <a:xfrm>
            <a:off x="17166651" y="1"/>
            <a:ext cx="7218938" cy="13715999"/>
          </a:xfrm>
          <a:prstGeom prst="rect">
            <a:avLst/>
          </a:prstGeom>
        </p:spPr>
      </p:pic>
      <p:pic>
        <p:nvPicPr>
          <p:cNvPr id="8" name="Picture 7" descr="Colorado State University symbol">
            <a:extLst>
              <a:ext uri="{FF2B5EF4-FFF2-40B4-BE49-F238E27FC236}">
                <a16:creationId xmlns="" xmlns:a16="http://schemas.microsoft.com/office/drawing/2014/main" id="{34E038AC-1AE3-ED73-7036-C6CAB00FA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15" y="11547405"/>
            <a:ext cx="1446028" cy="144602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D85F4885-CC1E-1EF1-E274-97D422B3C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9573" y="1041989"/>
            <a:ext cx="13515349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2C52649C-B641-EC57-75DF-EF9D3DD7C8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9572" y="4642064"/>
            <a:ext cx="13515349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F42F9FFF-7EB1-A7DB-B013-A716B683F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06088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57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C866178-CBCD-77EF-8FAB-1F3C49A754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93100"/>
          <a:stretch/>
        </p:blipFill>
        <p:spPr>
          <a:xfrm>
            <a:off x="1587" y="0"/>
            <a:ext cx="1682772" cy="13716893"/>
          </a:xfrm>
          <a:prstGeom prst="rect">
            <a:avLst/>
          </a:prstGeom>
        </p:spPr>
      </p:pic>
      <p:sp>
        <p:nvSpPr>
          <p:cNvPr id="2" name="Picture Placeholder 9">
            <a:extLst>
              <a:ext uri="{FF2B5EF4-FFF2-40B4-BE49-F238E27FC236}">
                <a16:creationId xmlns="" xmlns:a16="http://schemas.microsoft.com/office/drawing/2014/main" id="{B7A48FE2-579B-81DF-FD0F-99223BB771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182214" y="0"/>
            <a:ext cx="7170578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0CAAFB-2C9A-D0BB-FC1C-BBDD98ACF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00" t="80305" r="31528"/>
          <a:stretch/>
        </p:blipFill>
        <p:spPr>
          <a:xfrm>
            <a:off x="1684359" y="11015330"/>
            <a:ext cx="15014450" cy="27015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282DB31-56E1-FB99-975F-6A13C48A22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698809" y="0"/>
            <a:ext cx="467841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D85F4885-CC1E-1EF1-E274-97D422B3C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9573" y="1041989"/>
            <a:ext cx="13515349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2C52649C-B641-EC57-75DF-EF9D3DD7C8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9572" y="4642064"/>
            <a:ext cx="13515349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0222878-7E9A-81E8-7BD4-EA17ADD9C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06088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11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4647" y="5007189"/>
            <a:ext cx="17197884" cy="165109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22027ED-012B-7407-85EE-A5994FEE1E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649202"/>
            <a:ext cx="7384308" cy="1066798"/>
            <a:chOff x="0" y="568749"/>
            <a:chExt cx="7384308" cy="1191643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AA6BD615-3100-6B0D-80AF-6148FF436E62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2AB864A-DFC1-8ACE-87E4-E92DA290916C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3CAA52F-343B-3FE3-30E3-295C4517EB1E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EDB2290-3E87-EBEE-B7C5-B036F1C77117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0DFFB4E1-F274-B073-8E7E-CB2544A6D761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B2F0147-429D-9A58-82F4-19D9B4664D4E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47891A34-14D2-ADB6-1169-740DA5910940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209C2B3-142D-5E44-1175-183720B6E55A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B945597-6F58-A8E5-A24B-B3C67DA5490A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6207D62-8D62-B822-1E45-17C921014CC7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92A9CCBA-B6CB-7D13-11F8-8B53466883D9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0D55400-2F92-5A7A-37B5-17CD27C2DC73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EFE0A2EF-4B95-657F-0869-CC36FA292DB5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B2A8B82-B1AD-9FF9-67E7-3FDE201E7B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12647754"/>
            <a:ext cx="17002867" cy="1064129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7672AE2E-C5C4-44D6-2A12-46A2082FB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00000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Color Ba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2440F7-CED7-BA5A-F03A-60FEE65F99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129CFA67-6F27-DC17-19C2-9CAB7BCE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5448" y="1984097"/>
            <a:ext cx="20507810" cy="1651093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605448" y="4274156"/>
            <a:ext cx="6075728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821489" y="4274156"/>
            <a:ext cx="6075728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7037530" y="4274156"/>
            <a:ext cx="6075728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E8697D4B-8432-9C6E-B48E-E03539E44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-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BC10D8E-8D0B-3CB5-550F-C1F0821F1C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A12CD24-74CA-0905-D07A-23DF9DF44B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1B3B6BF-2B16-86A0-06F6-306E154F94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25EF944-57F4-E84D-0B8B-F23B69A51E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66440" y="0"/>
            <a:ext cx="6648960" cy="13715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olorado State University logo">
            <a:extLst>
              <a:ext uri="{FF2B5EF4-FFF2-40B4-BE49-F238E27FC236}">
                <a16:creationId xmlns="" xmlns:a16="http://schemas.microsoft.com/office/drawing/2014/main" id="{513D1247-2275-E5FB-89CF-D88723D811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3038" y="5125206"/>
            <a:ext cx="5296465" cy="34655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1E7B9D46-0C64-DE90-73CB-FC4C4FD13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3524880"/>
            <a:ext cx="11950262" cy="5078313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Three-line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3" name="Straight Connector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255"/>
            <a:ext cx="11950262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3E58544-6EFC-4319-575F-41CF678651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EB5B052-2CDE-BD23-7A21-71905398BD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63211BA-E7D7-3693-93C7-DDA43CEEC055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532A6159-BAF5-E0C8-B4B5-C415D68EA9A2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853694A3-5AE5-342B-306B-F64105E0D29D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1D70BF71-6A7D-E032-CC68-F5B91A0B5D08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7B01747F-78C9-192A-E0B3-BB8BE79EFEF1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1AF11095-1E4B-721B-2D2E-A6AE9C07FEF2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714B9EB-86D0-1A95-18F4-6EF135DA6543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C9B660E-DADE-3297-F523-480C57567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31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367D14-DC84-37FE-9353-9AFB12EA1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4048"/>
          <a:stretch/>
        </p:blipFill>
        <p:spPr>
          <a:xfrm>
            <a:off x="1587" y="0"/>
            <a:ext cx="3889929" cy="137168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F38DA7F-E3F5-8F2E-74C2-ED9978E062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49950" y="0"/>
            <a:ext cx="467841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lorado State University symbol">
            <a:extLst>
              <a:ext uri="{FF2B5EF4-FFF2-40B4-BE49-F238E27FC236}">
                <a16:creationId xmlns="" xmlns:a16="http://schemas.microsoft.com/office/drawing/2014/main" id="{E74486EA-1727-AA76-BCAA-5245CDDF5B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6" y="11592396"/>
            <a:ext cx="1446028" cy="1446028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="" xmlns:a16="http://schemas.microsoft.com/office/drawing/2014/main" id="{B10D2022-1C46-B33B-9D3B-B229B82C7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9875" y="610860"/>
            <a:ext cx="18136812" cy="1651093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169876" y="2923224"/>
            <a:ext cx="5428021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1524271" y="2923224"/>
            <a:ext cx="5428021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7878666" y="2923224"/>
            <a:ext cx="5428021" cy="855427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82F58C89-8A08-333D-6958-95A00A0BA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55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04649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3CB5CA8-1D33-D57A-0D5B-9F0C565ED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9" t="10488"/>
          <a:stretch/>
        </p:blipFill>
        <p:spPr>
          <a:xfrm rot="10800000">
            <a:off x="16138571" y="0"/>
            <a:ext cx="8248604" cy="1371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FB33A28-D647-6609-0C80-6EA99E4159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904649" y="-2"/>
            <a:ext cx="467841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873773" y="6858000"/>
            <a:ext cx="6778200" cy="69525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873773" y="5246522"/>
            <a:ext cx="6778200" cy="933849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823C1988-8971-9C59-BDE8-BC869EA85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A584C64-A914-822E-A0BB-375E897CD8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"/>
            <a:ext cx="1191645" cy="3962400"/>
            <a:chOff x="23195532" y="179377"/>
            <a:chExt cx="1191645" cy="39529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01BE646-2679-41E3-CEB5-2DD4A90CE1C6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D082E90-8AC0-2284-E1DB-33E0BDA450B6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6DA3119-45E8-4CA2-315E-F2CF9CBE15CE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5AD474F-9AA3-103A-C4A9-09C689687EE1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51CED52-3D32-5A87-9350-1D2CB3612122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7C670C8-1DCB-9B2F-3719-8994E2876370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A3FA346-5A9F-773A-7320-A028253E30BF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71B610E-3267-1CA7-77AC-581280028E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39071"/>
          <a:stretch/>
        </p:blipFill>
        <p:spPr>
          <a:xfrm>
            <a:off x="0" y="3962400"/>
            <a:ext cx="1191643" cy="9753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5391DFD-1F77-AEF7-99E8-EB336BCE8F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91643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98030" y="1715201"/>
            <a:ext cx="8581832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98029" y="5386343"/>
            <a:ext cx="8581830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2036056" y="0"/>
            <a:ext cx="12351120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55BA60A1-0A69-8625-4064-E44722C49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111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D2B293C-E279-D262-62FF-DE9F18B37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2698" y="1715201"/>
            <a:ext cx="8581832" cy="313932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C4E5CF8-AF7E-5C3B-AE0F-2A8EB21265A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582701" y="5386343"/>
            <a:ext cx="8581830" cy="33229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E7CA2E77-0C7A-35BA-F020-60D736EB44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626499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8C56F39-2B84-2999-54DF-64863396D0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2120733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FEAED01-6C6A-C36B-3B7D-03A91FE39E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82"/>
          <a:stretch/>
        </p:blipFill>
        <p:spPr>
          <a:xfrm>
            <a:off x="22470927" y="0"/>
            <a:ext cx="1916247" cy="8547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679910A-43DD-1C44-0141-B0B9F57F9C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470928" y="8542870"/>
            <a:ext cx="1916247" cy="5173130"/>
          </a:xfrm>
          <a:prstGeom prst="rect">
            <a:avLst/>
          </a:prstGeom>
          <a:solidFill>
            <a:srgbClr val="006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0CB3283F-B7C5-4D58-F734-965D9263C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Bottom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5EE7A8-CE53-9E0E-CB2D-27FFBA3B96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1295528"/>
            <a:ext cx="11866555" cy="24204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AB5C39-6DBF-F77D-92A5-B8FEF05F2567}"/>
              </a:ext>
            </a:extLst>
          </p:cNvPr>
          <p:cNvSpPr/>
          <p:nvPr userDrawn="1"/>
        </p:nvSpPr>
        <p:spPr>
          <a:xfrm>
            <a:off x="11866554" y="11295529"/>
            <a:ext cx="12520620" cy="2420471"/>
          </a:xfrm>
          <a:prstGeom prst="rect">
            <a:avLst/>
          </a:prstGeom>
          <a:solidFill>
            <a:srgbClr val="006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724" y="11743593"/>
            <a:ext cx="22973728" cy="1333959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7175" cy="1129552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C1E06C1A-BE66-6D39-BB1E-3ACF85574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C3C97C-4922-CFA8-2692-28A33BDEF7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76" r="86450"/>
          <a:stretch/>
        </p:blipFill>
        <p:spPr>
          <a:xfrm>
            <a:off x="0" y="-893"/>
            <a:ext cx="1359243" cy="137168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56AFC4A-24B4-F991-4FE8-5F2430532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9243" y="-893"/>
            <a:ext cx="467841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827084" y="0"/>
            <a:ext cx="22560091" cy="13716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FDA53C57-585A-C862-A030-6CF433556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B352C01-CF06-B681-184A-FAE5A6ECB0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2649202"/>
            <a:ext cx="7384308" cy="1066798"/>
            <a:chOff x="0" y="568749"/>
            <a:chExt cx="7384308" cy="11916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C95E2CB-20FB-92B4-7A63-AD12348A4E27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7C85ADF-891A-E3CE-2A39-4F645BC1CD1D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CE6FDF2-B195-6F0E-C775-3E75B03A7960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7B659CA4-F22D-5CB5-4F52-1120A3B0163F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FFC27C3-B913-BD6A-2121-452EDFFA3347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427F1EFD-0724-26BE-BEA4-E006100A0613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31369B6-79CB-1FE0-44F1-A079EB772348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B0CCF14-934C-2F45-E299-EADABD572E15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BF02125-91FB-5BD9-B947-33A245C1AB2B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AC8BF4F0-1BAD-2261-9678-45CC4F8C4B0D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AEEE461-0455-13A9-7AF9-6DF7BC0B5E78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CFAA87AA-5EC1-0A64-9BDC-3C9B3892CA61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6AB6F20-A900-3B90-DBCD-94880C4C6CA8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559F08-43EE-41A4-7125-5A6E16B11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12647754"/>
            <a:ext cx="17002867" cy="1064129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54715335-D174-E71B-741C-712D7BBAF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00000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F6BE7D36-222D-8293-06F9-02F1BC44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="" xmlns:a16="http://schemas.microsoft.com/office/drawing/2014/main" id="{619C00B1-75B9-D48E-7592-19E77953A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E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m with a leather halter&#10;&#10;Description automatically generated">
            <a:extLst>
              <a:ext uri="{FF2B5EF4-FFF2-40B4-BE49-F238E27FC236}">
                <a16:creationId xmlns="" xmlns:a16="http://schemas.microsoft.com/office/drawing/2014/main" id="{AF5630CA-CE85-8E94-7F94-DDB28DF99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pic>
        <p:nvPicPr>
          <p:cNvPr id="8" name="Picture 7" descr="Colorado State University logo">
            <a:extLst>
              <a:ext uri="{FF2B5EF4-FFF2-40B4-BE49-F238E27FC236}">
                <a16:creationId xmlns="" xmlns:a16="http://schemas.microsoft.com/office/drawing/2014/main" id="{1B6E8884-AC6A-78D6-0B43-26616F254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06313" y="1473762"/>
            <a:ext cx="5296464" cy="3465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F832BF-CDCD-C36C-3D8E-F4CBCB8D7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9677" y="6413112"/>
            <a:ext cx="7649736" cy="165109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-Unit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E0622D4-4400-A1E1-234A-33DF8035E5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86C7CEA-7003-C4E0-6B60-21B547DF1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ED8B625-CCCA-0501-F438-A869F8AA6B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7A99E03-6BBD-CC22-3742-9CE5259720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66440" y="0"/>
            <a:ext cx="6648960" cy="13715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="" xmlns:a16="http://schemas.microsoft.com/office/drawing/2014/main" id="{8CCEEE7F-6A45-438C-4C03-6861A126818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64514" y="5033020"/>
            <a:ext cx="5652812" cy="3509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Crev-357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B3CF289D-A3C9-8D9D-61B1-6AE279EE7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3524880"/>
            <a:ext cx="11950262" cy="5078313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Three-line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AF025CF-7BE1-8FDD-94B1-32E1F2A72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58F8036D-B8E7-7487-153F-332A40690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255"/>
            <a:ext cx="11950262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10B072C-F36A-A04E-DE4D-EB8A67A965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3FC4D76-81FB-ACCF-8977-8FEDAA98C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9FEFD3E-5961-4845-219F-E001ECB39221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93A24E2-E454-BF9E-4DF9-7FF811781F11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045BA58C-3C07-33C7-1B6D-DFA6BDE81996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B3DF491F-6D6B-7C62-539B-C2873ECA5D8A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7588E49-A916-DC61-AFE1-19648A522FBE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00C3479-63CA-CBA6-ACA2-ADE7FBECAE5E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906DC5D7-2307-6000-B7B8-D8AA09E898A4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EF5D8E9-612D-681A-ED80-51B964A104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End-Nam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m with a leather halter&#10;&#10;Description automatically generated">
            <a:extLst>
              <a:ext uri="{FF2B5EF4-FFF2-40B4-BE49-F238E27FC236}">
                <a16:creationId xmlns="" xmlns:a16="http://schemas.microsoft.com/office/drawing/2014/main" id="{AF5630CA-CE85-8E94-7F94-DDB28DF99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pic>
        <p:nvPicPr>
          <p:cNvPr id="8" name="Picture 7" descr="Colorado State University logo">
            <a:extLst>
              <a:ext uri="{FF2B5EF4-FFF2-40B4-BE49-F238E27FC236}">
                <a16:creationId xmlns="" xmlns:a16="http://schemas.microsoft.com/office/drawing/2014/main" id="{1B6E8884-AC6A-78D6-0B43-26616F254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06312" y="1473762"/>
            <a:ext cx="5296464" cy="3465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00FED6-ACDF-A229-AA14-0BB8A6ED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5069" y="6413112"/>
            <a:ext cx="7498947" cy="1015663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dirty="0"/>
              <a:t>Presented by: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40D62115-B299-FBCF-3FCD-BE332DB652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05070" y="7773561"/>
            <a:ext cx="7498947" cy="2776209"/>
          </a:xfrm>
        </p:spPr>
        <p:txBody>
          <a:bodyPr wrap="square">
            <a:spAutoFit/>
          </a:bodyPr>
          <a:lstStyle>
            <a:lvl1pPr marL="0" indent="0" algn="ctr">
              <a:buNone/>
              <a:defRPr sz="3200" b="0" spc="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contact info</a:t>
            </a:r>
          </a:p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4065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End-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212377C-37CB-D156-A059-40B7B18662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A8FAB7-7FC1-928E-5427-3DA0352657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BAA4D03-2C99-4E42-AE03-489907E1D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E1FE05E-6413-869C-B146-56D470DE5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66440" y="0"/>
            <a:ext cx="6648960" cy="13715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olorado State University logo">
            <a:extLst>
              <a:ext uri="{FF2B5EF4-FFF2-40B4-BE49-F238E27FC236}">
                <a16:creationId xmlns="" xmlns:a16="http://schemas.microsoft.com/office/drawing/2014/main" id="{88E6F6F7-1DA3-89DD-7179-C39DAC639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3038" y="5125206"/>
            <a:ext cx="5296465" cy="3465588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="" xmlns:a16="http://schemas.microsoft.com/office/drawing/2014/main" id="{1C51E8C0-A960-CF8E-9E76-C4F479A0D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6741655"/>
            <a:ext cx="11950263" cy="1815882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A25D5DD-F3EC-F94F-7CD0-3D872F132B51}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="" xmlns:a16="http://schemas.microsoft.com/office/drawing/2014/main" id="{FF30E220-B1FD-A0BB-DE0C-BA85A05457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199"/>
            <a:ext cx="11950262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F3DD767-C628-3A6F-97BD-9FFF02CA25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9FCD3E1-DC76-37A2-36F0-EAA00D9627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1A587AE-9BBD-840C-D85E-5B6B4ADBC30D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5D19AD4-890F-F1F4-8B61-7F1743B4F6EA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751CADE-A0BE-763B-B0D4-DF84354C7881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3A95A34-7E24-90F5-057A-DF9E87C66D4F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67F0090-A7E2-89EE-E302-3A002D09B76F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C6406FAC-C9F5-2196-6685-FBF50AC240C7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E4FB0E4D-5BDF-2F0F-402C-F6C2FA743D5A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523F13-2585-E0CF-B408-841087C154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End-Unit 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212377C-37CB-D156-A059-40B7B18662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1916219" cy="8547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A8FAB7-7FC1-928E-5427-3DA0352657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542867"/>
            <a:ext cx="1916247" cy="51731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BAA4D03-2C99-4E42-AE03-489907E1D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16247" y="0"/>
            <a:ext cx="350193" cy="13715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E1FE05E-6413-869C-B146-56D470DE5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66440" y="0"/>
            <a:ext cx="6648960" cy="13715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F3DD767-C628-3A6F-97BD-9FFF02CA25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2845326" y="0"/>
            <a:ext cx="350193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9FCD3E1-DC76-37A2-36F0-EAA00D9627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3195530" y="1"/>
            <a:ext cx="1191645" cy="3962400"/>
            <a:chOff x="23195532" y="179377"/>
            <a:chExt cx="1191645" cy="3952951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1A587AE-9BBD-840C-D85E-5B6B4ADBC30D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5D19AD4-890F-F1F4-8B61-7F1743B4F6EA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751CADE-A0BE-763B-B0D4-DF84354C7881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3A95A34-7E24-90F5-057A-DF9E87C66D4F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67F0090-A7E2-89EE-E302-3A002D09B76F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C6406FAC-C9F5-2196-6685-FBF50AC240C7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E4FB0E4D-5BDF-2F0F-402C-F6C2FA743D5A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523F13-2585-E0CF-B408-841087C154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39071"/>
          <a:stretch/>
        </p:blipFill>
        <p:spPr>
          <a:xfrm>
            <a:off x="23195519" y="3962400"/>
            <a:ext cx="1191643" cy="97536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="" xmlns:a16="http://schemas.microsoft.com/office/drawing/2014/main" id="{7B871660-E258-EA73-D579-547EDF74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338" y="6741655"/>
            <a:ext cx="11950263" cy="1815882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8A43E7A-35ED-91E3-9474-4044D7B529F9}"/>
              </a:ext>
            </a:extLst>
          </p:cNvPr>
          <p:cNvCxnSpPr/>
          <p:nvPr userDrawn="1"/>
        </p:nvCxnSpPr>
        <p:spPr>
          <a:xfrm>
            <a:off x="9995338" y="9039224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93FF432A-71A0-AEB2-CD70-56E9AE449A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5339" y="9475199"/>
            <a:ext cx="11950262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="" xmlns:a16="http://schemas.microsoft.com/office/drawing/2014/main" id="{D4F121D8-5E9A-E98E-0916-94DC95ABE93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64514" y="5033020"/>
            <a:ext cx="5652812" cy="3509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Crev-357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955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End-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2FE1179-060A-3D27-82A8-FF922A9D20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63785700-D940-CF08-D71C-0DC555C6C817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5CFDE0A4-8993-7F70-FA2B-E75D9592E1E8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C359DB4F-63BF-4EFA-7266-F5478622B335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AB375E74-E1A5-397E-A084-12FE5D3832DF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5EA5C0FD-8892-4023-7176-401F72F5E9D7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20D614D3-0E10-A5E6-F530-292B871792E2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A12C8BD7-2A00-4A58-C7C4-FFB5A16E0C4E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562DFCC3-5056-E910-1AA7-8A6E8706840D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AFB788D6-F6E7-69DC-7B47-16066874EF93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6859C435-DF2E-74C7-556C-431C40B06EE0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0D394DE6-7BFA-0171-D496-99E4ECABB412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CF96C6D8-A646-6360-20C5-A538D8D4CACB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F73EEC1F-BB73-8C7F-1E19-DA55DEA55E31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1B8CB2C-B1F8-C181-BD5D-282E6F2D0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2DEE40D1-9264-E204-E475-6BCFCC6A63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D24E991-74E6-5E5A-DB83-5DB4589E219D}"/>
              </a:ext>
            </a:extLst>
          </p:cNvPr>
          <p:cNvSpPr txBox="1"/>
          <p:nvPr userDrawn="1"/>
        </p:nvSpPr>
        <p:spPr>
          <a:xfrm rot="16200000">
            <a:off x="-1696275" y="3002422"/>
            <a:ext cx="407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300">
                <a:solidFill>
                  <a:schemeClr val="bg2"/>
                </a:solidFill>
                <a:latin typeface="+mn-lt"/>
              </a:rPr>
              <a:t>COLORADO STATE UNIVERSITY</a:t>
            </a:r>
          </a:p>
        </p:txBody>
      </p:sp>
      <p:sp>
        <p:nvSpPr>
          <p:cNvPr id="3" name="Title 3">
            <a:extLst>
              <a:ext uri="{FF2B5EF4-FFF2-40B4-BE49-F238E27FC236}">
                <a16:creationId xmlns="" xmlns:a16="http://schemas.microsoft.com/office/drawing/2014/main" id="{6E9B5D57-54A9-7F8C-2F46-55114B41E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667" y="5210924"/>
            <a:ext cx="15371706" cy="1814343"/>
          </a:xfrm>
        </p:spPr>
        <p:txBody>
          <a:bodyPr/>
          <a:lstStyle>
            <a:lvl1pPr>
              <a:defRPr sz="10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836EB418-AFEE-75E8-353E-C03A1972B6BA}"/>
              </a:ext>
            </a:extLst>
          </p:cNvPr>
          <p:cNvCxnSpPr/>
          <p:nvPr userDrawn="1"/>
        </p:nvCxnSpPr>
        <p:spPr>
          <a:xfrm>
            <a:off x="1680677" y="7468397"/>
            <a:ext cx="1608206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10">
            <a:extLst>
              <a:ext uri="{FF2B5EF4-FFF2-40B4-BE49-F238E27FC236}">
                <a16:creationId xmlns="" xmlns:a16="http://schemas.microsoft.com/office/drawing/2014/main" id="{1A90964D-CC75-6EDC-5E39-27DFBA10B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677" y="7904428"/>
            <a:ext cx="15373945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25C5AF0E-C6B4-8DAF-0272-0E12C0E01D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4EF3703-4192-DD20-BD1B-BFF64EE702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65" name="Picture 64" descr="Colorado State University symbol">
            <a:extLst>
              <a:ext uri="{FF2B5EF4-FFF2-40B4-BE49-F238E27FC236}">
                <a16:creationId xmlns="" xmlns:a16="http://schemas.microsoft.com/office/drawing/2014/main" id="{87C71800-8C64-3F11-5C45-70B4426F14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18" y="4680740"/>
            <a:ext cx="3077304" cy="307730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C7F5A11D-0DB0-C073-C7F1-646999C22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1279231"/>
            <a:ext cx="11866555" cy="2436768"/>
          </a:xfrm>
          <a:prstGeom prst="rect">
            <a:avLst/>
          </a:prstGeom>
        </p:spPr>
      </p:pic>
      <p:pic>
        <p:nvPicPr>
          <p:cNvPr id="59" name="Picture 58" descr="A landscape with trees and mountains in the background&#10;&#10;Description automatically generated">
            <a:extLst>
              <a:ext uri="{FF2B5EF4-FFF2-40B4-BE49-F238E27FC236}">
                <a16:creationId xmlns="" xmlns:a16="http://schemas.microsoft.com/office/drawing/2014/main" id="{2B4B4E82-B71D-5E67-0D28-5C4110BEE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-1" b="156"/>
          <a:stretch/>
        </p:blipFill>
        <p:spPr>
          <a:xfrm>
            <a:off x="11866554" y="11279231"/>
            <a:ext cx="12520621" cy="24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25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End-Unit I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FD7D883-B270-F549-2559-D5B13B8036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55CAA24E-5D7E-37A6-0358-2053450C88EC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DB60F00-2138-4957-6D9C-CB8EECCA6A32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FC94719-6E1A-861F-5A89-2B0C32086C71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9B66F7D-4AC1-1695-71BE-42953E420523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1F0055D-678D-02E2-B9A2-22E310559638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0A159A4-A164-78DE-9C64-DB3DDD80759B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C0515D4-FC0C-F60E-FFBA-C564ED6C31CC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F9E71664-C0E2-BBEF-01C7-C18F330D1B8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2E15457-23F9-1462-17FD-D370604D2B2F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C379B63E-2F05-7771-8B5A-CD4F5C5775DF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B360FA36-18EB-440D-66A1-2DA65C58A108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B5EE73CC-883D-5DDA-8E53-A52D44D3F35F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E0F89C42-E7C2-EF90-0EB9-65EBD0AAEFC7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0A2CF78-6DF9-46D2-E3BE-B3129B7846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EA964AB-F4DE-6C73-1553-B342617563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870867-B712-9586-12B8-A508F5AD89AE}"/>
              </a:ext>
            </a:extLst>
          </p:cNvPr>
          <p:cNvSpPr txBox="1"/>
          <p:nvPr userDrawn="1"/>
        </p:nvSpPr>
        <p:spPr>
          <a:xfrm rot="16200000">
            <a:off x="-1696275" y="3002422"/>
            <a:ext cx="407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300">
                <a:solidFill>
                  <a:schemeClr val="bg2"/>
                </a:solidFill>
                <a:latin typeface="+mn-lt"/>
              </a:rPr>
              <a:t>COLORADO STATE UNIVERSITY</a:t>
            </a:r>
          </a:p>
        </p:txBody>
      </p:sp>
      <p:sp>
        <p:nvSpPr>
          <p:cNvPr id="3" name="Title 3">
            <a:extLst>
              <a:ext uri="{FF2B5EF4-FFF2-40B4-BE49-F238E27FC236}">
                <a16:creationId xmlns="" xmlns:a16="http://schemas.microsoft.com/office/drawing/2014/main" id="{C51D96B2-D307-B41F-488C-8D20526E9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667" y="5210924"/>
            <a:ext cx="15371706" cy="1814343"/>
          </a:xfrm>
        </p:spPr>
        <p:txBody>
          <a:bodyPr/>
          <a:lstStyle>
            <a:lvl1pPr>
              <a:defRPr sz="10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836EB418-AFEE-75E8-353E-C03A1972B6BA}"/>
              </a:ext>
            </a:extLst>
          </p:cNvPr>
          <p:cNvCxnSpPr/>
          <p:nvPr userDrawn="1"/>
        </p:nvCxnSpPr>
        <p:spPr>
          <a:xfrm>
            <a:off x="1680677" y="7468397"/>
            <a:ext cx="1608206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10">
            <a:extLst>
              <a:ext uri="{FF2B5EF4-FFF2-40B4-BE49-F238E27FC236}">
                <a16:creationId xmlns="" xmlns:a16="http://schemas.microsoft.com/office/drawing/2014/main" id="{1A90964D-CC75-6EDC-5E39-27DFBA10B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677" y="7904428"/>
            <a:ext cx="15373945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EAC12B0-8979-9846-9D7C-586F9FFEC2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319B56A-0878-3613-5140-FDCEF57811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F5DAD25-4FAB-CFBA-CB12-A4018C1A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1279232"/>
            <a:ext cx="11866555" cy="2436768"/>
          </a:xfrm>
          <a:prstGeom prst="rect">
            <a:avLst/>
          </a:prstGeom>
        </p:spPr>
      </p:pic>
      <p:sp>
        <p:nvSpPr>
          <p:cNvPr id="26" name="Picture Placeholder 9">
            <a:extLst>
              <a:ext uri="{FF2B5EF4-FFF2-40B4-BE49-F238E27FC236}">
                <a16:creationId xmlns="" xmlns:a16="http://schemas.microsoft.com/office/drawing/2014/main" id="{CCA1A5C8-CE3D-9DDD-E962-CBF30AD216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866554" y="11279232"/>
            <a:ext cx="12486238" cy="243676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49D6849-15DF-0402-B46E-CADC46EF300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9184794" y="4589298"/>
            <a:ext cx="4901010" cy="35485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Crev-357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4035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End White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37CB740-2652-06EA-4C66-40652C715F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-1588" y="0"/>
            <a:ext cx="17002867" cy="10641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5046AC8-DA72-C01A-0BA2-1044ADF16B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002867" y="1448"/>
            <a:ext cx="7384308" cy="1066798"/>
            <a:chOff x="0" y="568749"/>
            <a:chExt cx="7384308" cy="1191643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70A003C-8597-5C2A-FEAD-5F6DD776855A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6D8B7DD-60DD-7BC0-2790-7041D7A427C7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D3ADF33-B57A-5C56-7370-EA81B1A8B80A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D010E03-07A7-D667-8F6B-C0CE97D176D5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12AC8BB-8F7D-31EF-A23A-403902D6FCCF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C1C9CD9-87A0-5C1E-A4B7-C62DBEDCE253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191C7E4-430F-7154-382D-E456A28DCCEB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B1273BBC-9D32-45EB-3BB9-60AF8CDED1F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5DF5F6C-6598-CF4A-A3BF-2A4793E69101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5A3A7B9-6406-FA34-CB33-5AA9018B5305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C391F33-105F-F2CC-3F5E-99FB47447420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93F77B8-D938-C5E1-61CC-8EE93D95B500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B2F4232-7F4A-773E-0936-295B0EDD8702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6B7AEF9-C019-9408-AE70-BF317347D9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02867" y="1064129"/>
            <a:ext cx="283611" cy="126504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6A5E7FE-8D4F-CDF0-2382-C7356003CD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01" b="1351"/>
          <a:stretch/>
        </p:blipFill>
        <p:spPr>
          <a:xfrm>
            <a:off x="17286477" y="11559671"/>
            <a:ext cx="7100697" cy="2154881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="" xmlns:a16="http://schemas.microsoft.com/office/drawing/2014/main" id="{EF90869F-30B6-3341-4303-FCC0E679F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664" y="4281828"/>
            <a:ext cx="14711630" cy="1814343"/>
          </a:xfrm>
        </p:spPr>
        <p:txBody>
          <a:bodyPr/>
          <a:lstStyle>
            <a:lvl1pPr>
              <a:defRPr sz="10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DB0D20F-F3A0-591D-DC44-7DF74C18AA0E}"/>
              </a:ext>
            </a:extLst>
          </p:cNvPr>
          <p:cNvCxnSpPr/>
          <p:nvPr userDrawn="1"/>
        </p:nvCxnSpPr>
        <p:spPr>
          <a:xfrm>
            <a:off x="1129666" y="6604342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Colorado State University logo">
            <a:extLst>
              <a:ext uri="{FF2B5EF4-FFF2-40B4-BE49-F238E27FC236}">
                <a16:creationId xmlns="" xmlns:a16="http://schemas.microsoft.com/office/drawing/2014/main" id="{0AC6BB0B-CF97-DC35-C2F8-4B56E77157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448" y="11708526"/>
            <a:ext cx="7850640" cy="1570128"/>
          </a:xfrm>
          <a:prstGeom prst="rect">
            <a:avLst/>
          </a:prstGeom>
        </p:spPr>
      </p:pic>
      <p:pic>
        <p:nvPicPr>
          <p:cNvPr id="24" name="Picture 23" descr="A skateboarder riding past a building">
            <a:extLst>
              <a:ext uri="{FF2B5EF4-FFF2-40B4-BE49-F238E27FC236}">
                <a16:creationId xmlns="" xmlns:a16="http://schemas.microsoft.com/office/drawing/2014/main" id="{C514C1F5-F327-137A-EB9B-C8FD50725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" r="5435" b="53244"/>
          <a:stretch/>
        </p:blipFill>
        <p:spPr>
          <a:xfrm>
            <a:off x="17286479" y="1064129"/>
            <a:ext cx="7100695" cy="4941528"/>
          </a:xfrm>
          <a:prstGeom prst="rect">
            <a:avLst/>
          </a:prstGeom>
        </p:spPr>
      </p:pic>
      <p:pic>
        <p:nvPicPr>
          <p:cNvPr id="25" name="Picture 24" descr="A student looking into a microscope">
            <a:extLst>
              <a:ext uri="{FF2B5EF4-FFF2-40B4-BE49-F238E27FC236}">
                <a16:creationId xmlns="" xmlns:a16="http://schemas.microsoft.com/office/drawing/2014/main" id="{343BBA91-537D-66E4-E63F-D3D9E3E30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" t="47094" r="5435" b="1"/>
          <a:stretch/>
        </p:blipFill>
        <p:spPr>
          <a:xfrm>
            <a:off x="17286478" y="6005657"/>
            <a:ext cx="7100695" cy="5591355"/>
          </a:xfrm>
          <a:prstGeom prst="rect">
            <a:avLst/>
          </a:prstGeom>
        </p:spPr>
      </p:pic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BED6F523-D22A-598B-A5A0-BA376AEE27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9665" y="7028503"/>
            <a:ext cx="14711630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End White-Unit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37CB740-2652-06EA-4C66-40652C715F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-1588" y="0"/>
            <a:ext cx="17002867" cy="10641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5046AC8-DA72-C01A-0BA2-1044ADF16B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002867" y="1448"/>
            <a:ext cx="7384308" cy="1066798"/>
            <a:chOff x="0" y="568749"/>
            <a:chExt cx="7384308" cy="1191643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70A003C-8597-5C2A-FEAD-5F6DD776855A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6D8B7DD-60DD-7BC0-2790-7041D7A427C7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D3ADF33-B57A-5C56-7370-EA81B1A8B80A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D010E03-07A7-D667-8F6B-C0CE97D176D5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12AC8BB-8F7D-31EF-A23A-403902D6FCCF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C1C9CD9-87A0-5C1E-A4B7-C62DBEDCE253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191C7E4-430F-7154-382D-E456A28DCCEB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B1273BBC-9D32-45EB-3BB9-60AF8CDED1F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5DF5F6C-6598-CF4A-A3BF-2A4793E69101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5A3A7B9-6406-FA34-CB33-5AA9018B5305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C391F33-105F-F2CC-3F5E-99FB47447420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93F77B8-D938-C5E1-61CC-8EE93D95B500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B2F4232-7F4A-773E-0936-295B0EDD8702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6B7AEF9-C019-9408-AE70-BF317347D9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02867" y="1064129"/>
            <a:ext cx="283611" cy="126504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6A5E7FE-8D4F-CDF0-2382-C7356003CD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01" b="1351"/>
          <a:stretch/>
        </p:blipFill>
        <p:spPr>
          <a:xfrm>
            <a:off x="17286477" y="11559671"/>
            <a:ext cx="7100697" cy="2154881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="" xmlns:a16="http://schemas.microsoft.com/office/drawing/2014/main" id="{28680960-077E-5C2B-520B-8C0FB6A7A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664" y="4281828"/>
            <a:ext cx="14711630" cy="1814343"/>
          </a:xfrm>
        </p:spPr>
        <p:txBody>
          <a:bodyPr/>
          <a:lstStyle>
            <a:lvl1pPr>
              <a:defRPr sz="10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DB0D20F-F3A0-591D-DC44-7DF74C18AA0E}"/>
              </a:ext>
            </a:extLst>
          </p:cNvPr>
          <p:cNvCxnSpPr/>
          <p:nvPr userDrawn="1"/>
        </p:nvCxnSpPr>
        <p:spPr>
          <a:xfrm>
            <a:off x="1129666" y="6604342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BED6F523-D22A-598B-A5A0-BA376AEE27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9665" y="7028503"/>
            <a:ext cx="14711630" cy="1594347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/>
              <a:t>PRESENTER NAME, contact</a:t>
            </a:r>
          </a:p>
          <a:p>
            <a:pPr lvl="0"/>
            <a:r>
              <a:rPr lang="en-US" dirty="0"/>
              <a:t>PRESENTER NAME, contact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94BC0029-207A-599D-0EB1-F757DBB6EBF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5970" y="11558727"/>
            <a:ext cx="7835470" cy="131221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H357</a:t>
            </a:r>
            <a:br>
              <a:rPr lang="en-US" dirty="0"/>
            </a:br>
            <a:r>
              <a:rPr lang="en-US" dirty="0"/>
              <a:t>Unit </a:t>
            </a:r>
            <a:r>
              <a:rPr lang="en-US"/>
              <a:t>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="" xmlns:a16="http://schemas.microsoft.com/office/drawing/2014/main" id="{B39250BA-189E-5F30-4708-6D61E265E7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92360" y="1064128"/>
            <a:ext cx="7102476" cy="425096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="" xmlns:a16="http://schemas.microsoft.com/office/drawing/2014/main" id="{E1078A91-EAFC-469D-48CD-9EBEFE6AA9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292360" y="5315089"/>
            <a:ext cx="7102476" cy="62436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608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-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D0A87B4F-7A57-E116-2C45-32B14FC88C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AD57C644-FEBF-9113-5927-9768D8D0FA88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D07479E8-DC92-2C2F-2918-38A097E19379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C05C1430-9968-6D88-677F-2485BB14AA2D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C16FD7B1-416E-CA00-31A7-5492FEF65339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87F717F7-BA67-3DBB-2C1E-93DE9423B187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EC25C91A-E7D6-143F-8CBA-49C86F081711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C8BDCF05-9FAA-BE45-A86B-D65536E2DC65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BD27DD14-79B6-BFA6-0DE1-4745077AD6EB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1A1E6A46-72DD-4620-11AD-B24A46E2CD4F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C24740B9-0AFE-2A72-BAB4-CD9179B4E7B8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B3ADCE63-3A13-C0C7-34A8-AF40FE52F293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63163F3F-7C4F-CC6B-99BC-F04D03D6ECD0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16F35307-AB69-FFBC-107C-F809DFE913FA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92802A39-2259-D3B0-4A1A-54A6CD7C5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150F919F-2672-E7CF-2330-1BB4B37DD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CB302DC-CB4C-F447-F2A9-EBB4049E6EC3}"/>
              </a:ext>
            </a:extLst>
          </p:cNvPr>
          <p:cNvSpPr txBox="1"/>
          <p:nvPr userDrawn="1"/>
        </p:nvSpPr>
        <p:spPr>
          <a:xfrm rot="16200000">
            <a:off x="-1696275" y="3002422"/>
            <a:ext cx="407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300">
                <a:solidFill>
                  <a:schemeClr val="bg2"/>
                </a:solidFill>
                <a:latin typeface="+mn-lt"/>
              </a:rPr>
              <a:t>COLORADO STATE UNIVERSITY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83BEBA8-A74E-59F1-F08A-EAD38D908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8428" y="4690728"/>
            <a:ext cx="15373945" cy="3447098"/>
          </a:xfrm>
        </p:spPr>
        <p:txBody>
          <a:bodyPr/>
          <a:lstStyle>
            <a:lvl1pPr>
              <a:defRPr sz="10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5A8625C-DB14-3811-4BC5-A841CB8E05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680677" y="8592657"/>
            <a:ext cx="1608206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0">
            <a:extLst>
              <a:ext uri="{FF2B5EF4-FFF2-40B4-BE49-F238E27FC236}">
                <a16:creationId xmlns="" xmlns:a16="http://schemas.microsoft.com/office/drawing/2014/main" id="{C45F2B96-FEAC-C8BC-F743-9E15196F8E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677" y="9028688"/>
            <a:ext cx="1537394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6D72AE4-7D75-438A-159A-A31D41A684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F03F0980-7265-5C47-BE68-98BD261ED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pic>
        <p:nvPicPr>
          <p:cNvPr id="4" name="Picture 3" descr="Colorado State University symbol">
            <a:extLst>
              <a:ext uri="{FF2B5EF4-FFF2-40B4-BE49-F238E27FC236}">
                <a16:creationId xmlns="" xmlns:a16="http://schemas.microsoft.com/office/drawing/2014/main" id="{0B078CBE-80BB-67EF-4C03-7DEBEC2CA6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18" y="4680740"/>
            <a:ext cx="3077304" cy="307730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674329DB-9EDD-8725-56C0-72C3266940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1279231"/>
            <a:ext cx="11866555" cy="2436768"/>
          </a:xfrm>
          <a:prstGeom prst="rect">
            <a:avLst/>
          </a:prstGeom>
        </p:spPr>
      </p:pic>
      <p:pic>
        <p:nvPicPr>
          <p:cNvPr id="75" name="Picture 74" descr="A landscape with trees and mountains in the background&#10;&#10;Description automatically generated">
            <a:extLst>
              <a:ext uri="{FF2B5EF4-FFF2-40B4-BE49-F238E27FC236}">
                <a16:creationId xmlns="" xmlns:a16="http://schemas.microsoft.com/office/drawing/2014/main" id="{30E7D063-4617-D2BD-9DE7-7C737655E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-1" b="156"/>
          <a:stretch/>
        </p:blipFill>
        <p:spPr>
          <a:xfrm>
            <a:off x="11866554" y="11279231"/>
            <a:ext cx="12520621" cy="24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-Unit 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4C5DCFD-8E50-0E34-6511-17C6AF3AF6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8"/>
            <a:ext cx="7384308" cy="1066798"/>
            <a:chOff x="0" y="568749"/>
            <a:chExt cx="7384308" cy="1191643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2C93CB56-B18F-AC2B-07FA-E327477319F1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A7EA4EAD-14FD-0B28-80CE-E58319CD5295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45D85398-5510-C23C-4599-548EAB3C0372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2A023E23-4CF0-2687-7015-75045B5BC79E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BACFA773-B3D3-CA22-E73B-2E187CE9110A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76563EC6-526A-898E-1767-530D884EAC64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2C1FAB3A-AEC6-1661-22DC-1A08925AC506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9DCA74DA-15F1-3C92-AC34-90D525C3E823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F6D78D92-995C-D6A8-FF27-DF556469F0B9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7ED26EE1-6D1D-C765-2643-A5B8D2CF1065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D56B6B76-27D4-A7B5-C6F2-231D80228249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913B34D3-83D6-C0FE-B940-F2777F520BE3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719A497C-BE2A-8D40-9B83-F6EB98B5FDF9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1A19627-FAD9-25D7-76F5-FEC1CE8C3F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7384309" y="0"/>
            <a:ext cx="17002867" cy="106412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4C97F1-160B-3523-A33A-03C80EC7C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32" y="1066799"/>
            <a:ext cx="567222" cy="102240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E4E0F09-E3D8-9C0B-BA51-4A3E24948C73}"/>
              </a:ext>
            </a:extLst>
          </p:cNvPr>
          <p:cNvSpPr txBox="1"/>
          <p:nvPr userDrawn="1"/>
        </p:nvSpPr>
        <p:spPr>
          <a:xfrm rot="16200000">
            <a:off x="-1696275" y="3002422"/>
            <a:ext cx="407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300">
                <a:solidFill>
                  <a:schemeClr val="tx2"/>
                </a:solidFill>
                <a:latin typeface="+mn-lt"/>
              </a:rPr>
              <a:t>COLORADO STATE UNIVERSITY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9BDF5909-0874-C1E4-DB2A-4D9CE2C3B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8428" y="4690727"/>
            <a:ext cx="15373945" cy="3447098"/>
          </a:xfrm>
        </p:spPr>
        <p:txBody>
          <a:bodyPr/>
          <a:lstStyle>
            <a:lvl1pPr>
              <a:defRPr sz="10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3C35C91-82C3-FE75-6673-DD1E2B7CD7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680677" y="8592657"/>
            <a:ext cx="1608206" cy="0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0">
            <a:extLst>
              <a:ext uri="{FF2B5EF4-FFF2-40B4-BE49-F238E27FC236}">
                <a16:creationId xmlns="" xmlns:a16="http://schemas.microsoft.com/office/drawing/2014/main" id="{F16160F8-ED25-9CFB-51DC-E266BD91B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677" y="9028688"/>
            <a:ext cx="1537394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D0B0AE0-E249-ED95-8E45-9A6ECFA10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66726" y="1065027"/>
            <a:ext cx="616688" cy="102236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9353248-0DFE-5786-3EB4-38ECB70190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9"/>
          <a:stretch/>
        </p:blipFill>
        <p:spPr>
          <a:xfrm>
            <a:off x="18883423" y="1065902"/>
            <a:ext cx="5503752" cy="1022408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71E2CC27-8417-974D-CB14-AE532B85A9E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9184794" y="4589298"/>
            <a:ext cx="4901010" cy="35485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Crev-357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4491971E-EC47-BAB2-F1BB-CF91536EC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1279232"/>
            <a:ext cx="11866555" cy="2436768"/>
          </a:xfrm>
          <a:prstGeom prst="rect">
            <a:avLst/>
          </a:prstGeom>
        </p:spPr>
      </p:pic>
      <p:sp>
        <p:nvSpPr>
          <p:cNvPr id="52" name="Picture Placeholder 9">
            <a:extLst>
              <a:ext uri="{FF2B5EF4-FFF2-40B4-BE49-F238E27FC236}">
                <a16:creationId xmlns="" xmlns:a16="http://schemas.microsoft.com/office/drawing/2014/main" id="{BFE76D5A-50D9-62AB-C9BD-7DCEA85152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866554" y="11279232"/>
            <a:ext cx="12486238" cy="243676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White-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CB827D8-037B-67B6-E470-24C4EA3B0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-1588" y="0"/>
            <a:ext cx="17002867" cy="10641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AF64147-AC62-13B4-0327-ABF4A8273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002867" y="1448"/>
            <a:ext cx="7384308" cy="1066798"/>
            <a:chOff x="0" y="568749"/>
            <a:chExt cx="7384308" cy="1191643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F222DFC-24FC-8831-EF62-253FF27F1347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9F17DE11-07BC-E1D1-9E6D-47221CB943F3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99E064D-7495-CFAD-FD44-7D07D08BF42E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8A259D5-4BA2-344D-7CD6-9521FD382645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070F941-C1E3-04C7-8791-F51F1F90D283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278D181-2ECC-0927-B878-85A844EE03B7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B08B6AE7-2EB4-86A8-DF06-D0F86314C207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BFC8CFD-9560-704F-A9BC-94BA43B7F844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1DDDC4ED-BEAA-08FD-0418-E374D22E2ACB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E30D08A2-8B12-444C-27FD-E56E3B7C161B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875C9BE-6C24-522D-63D0-F993E7EEB8F3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F05D334-B427-8BD0-067F-53FA1B2116D6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7AF7D61-EB72-1FDE-47D9-AD867167FE46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FB3FD2F-2E9C-0F4D-5EAD-8C692AE00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666" y="3974900"/>
            <a:ext cx="14711631" cy="3447098"/>
          </a:xfrm>
        </p:spPr>
        <p:txBody>
          <a:bodyPr/>
          <a:lstStyle>
            <a:lvl1pPr>
              <a:defRPr sz="10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C03ED0F-7778-A2B3-838F-5536A9E4E9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9666" y="7858029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A7AB9F9D-15F1-2422-D84E-6D469DDF9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9666" y="8294061"/>
            <a:ext cx="14711631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pic>
        <p:nvPicPr>
          <p:cNvPr id="37" name="Picture 36" descr="Colorado State University logo">
            <a:extLst>
              <a:ext uri="{FF2B5EF4-FFF2-40B4-BE49-F238E27FC236}">
                <a16:creationId xmlns="" xmlns:a16="http://schemas.microsoft.com/office/drawing/2014/main" id="{1FEEA0BE-133C-1EE9-31D3-7B0CF09578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448" y="11708526"/>
            <a:ext cx="7850640" cy="15701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6AF8EAE-6735-D2DA-7BBA-16DB495ACF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02867" y="1064129"/>
            <a:ext cx="283611" cy="126504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skateboarder riding past a building">
            <a:extLst>
              <a:ext uri="{FF2B5EF4-FFF2-40B4-BE49-F238E27FC236}">
                <a16:creationId xmlns="" xmlns:a16="http://schemas.microsoft.com/office/drawing/2014/main" id="{FCE4C5C5-8A60-3965-F390-A74EE17C8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" r="5435" b="53244"/>
          <a:stretch/>
        </p:blipFill>
        <p:spPr>
          <a:xfrm>
            <a:off x="17286479" y="1064129"/>
            <a:ext cx="7100695" cy="4941528"/>
          </a:xfrm>
          <a:prstGeom prst="rect">
            <a:avLst/>
          </a:prstGeom>
        </p:spPr>
      </p:pic>
      <p:pic>
        <p:nvPicPr>
          <p:cNvPr id="40" name="Picture 39" descr="A student looking into a microscope">
            <a:extLst>
              <a:ext uri="{FF2B5EF4-FFF2-40B4-BE49-F238E27FC236}">
                <a16:creationId xmlns="" xmlns:a16="http://schemas.microsoft.com/office/drawing/2014/main" id="{5C878159-DDC8-18FF-BA77-FF7660F78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" t="47094" r="5435" b="1"/>
          <a:stretch/>
        </p:blipFill>
        <p:spPr>
          <a:xfrm>
            <a:off x="17286478" y="6005657"/>
            <a:ext cx="7100695" cy="55913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32C5EAF-24B7-F4E1-3111-7FF7626353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601" b="1351"/>
          <a:stretch/>
        </p:blipFill>
        <p:spPr>
          <a:xfrm>
            <a:off x="17286477" y="11559671"/>
            <a:ext cx="7100697" cy="21548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White-Unit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0EDBC3-9A91-D690-1AC9-E475123AAA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3" b="2225"/>
          <a:stretch/>
        </p:blipFill>
        <p:spPr>
          <a:xfrm>
            <a:off x="-1588" y="0"/>
            <a:ext cx="17002867" cy="10641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4799493-908E-625D-0010-E7C2953A2E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002867" y="1448"/>
            <a:ext cx="7384308" cy="1066798"/>
            <a:chOff x="0" y="568749"/>
            <a:chExt cx="7384308" cy="119164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1ED895F-FA67-353C-C6DB-3621043D39C9}"/>
                </a:ext>
              </a:extLst>
            </p:cNvPr>
            <p:cNvSpPr/>
            <p:nvPr userDrawn="1"/>
          </p:nvSpPr>
          <p:spPr>
            <a:xfrm rot="16200000">
              <a:off x="-312211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BF3B9374-91DD-832D-4778-A51EEE7C2FD9}"/>
                </a:ext>
              </a:extLst>
            </p:cNvPr>
            <p:cNvSpPr/>
            <p:nvPr userDrawn="1"/>
          </p:nvSpPr>
          <p:spPr>
            <a:xfrm rot="16200000">
              <a:off x="255880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061AB87-E732-B49C-A2E4-8F3D003EF158}"/>
                </a:ext>
              </a:extLst>
            </p:cNvPr>
            <p:cNvSpPr/>
            <p:nvPr userDrawn="1"/>
          </p:nvSpPr>
          <p:spPr>
            <a:xfrm rot="16200000">
              <a:off x="823971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4FC5D5F-177F-CEB6-E40D-F5875B28F922}"/>
                </a:ext>
              </a:extLst>
            </p:cNvPr>
            <p:cNvSpPr/>
            <p:nvPr userDrawn="1"/>
          </p:nvSpPr>
          <p:spPr>
            <a:xfrm rot="16200000">
              <a:off x="1392062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87CC673-5799-2701-95E7-8DAE0F727F1E}"/>
                </a:ext>
              </a:extLst>
            </p:cNvPr>
            <p:cNvSpPr/>
            <p:nvPr userDrawn="1"/>
          </p:nvSpPr>
          <p:spPr>
            <a:xfrm rot="16200000">
              <a:off x="1960153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CB401D3-4A3F-1369-3599-F688F0AF67D5}"/>
                </a:ext>
              </a:extLst>
            </p:cNvPr>
            <p:cNvSpPr/>
            <p:nvPr userDrawn="1"/>
          </p:nvSpPr>
          <p:spPr>
            <a:xfrm rot="16200000">
              <a:off x="2528244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24FF837C-A5EC-B9F2-9F4B-B5F0DDD07717}"/>
                </a:ext>
              </a:extLst>
            </p:cNvPr>
            <p:cNvSpPr/>
            <p:nvPr userDrawn="1"/>
          </p:nvSpPr>
          <p:spPr>
            <a:xfrm rot="16200000">
              <a:off x="3096335" y="880960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131907AB-F08E-D4AF-6D89-D0A32CE06264}"/>
                </a:ext>
              </a:extLst>
            </p:cNvPr>
            <p:cNvSpPr/>
            <p:nvPr userDrawn="1"/>
          </p:nvSpPr>
          <p:spPr>
            <a:xfrm rot="16200000">
              <a:off x="3664426" y="880960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A548600-A2F8-1888-1F29-F759B937358F}"/>
                </a:ext>
              </a:extLst>
            </p:cNvPr>
            <p:cNvSpPr/>
            <p:nvPr userDrawn="1"/>
          </p:nvSpPr>
          <p:spPr>
            <a:xfrm rot="16200000">
              <a:off x="4232517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F4322D2-9A08-FDA4-8121-80B6137946C6}"/>
                </a:ext>
              </a:extLst>
            </p:cNvPr>
            <p:cNvSpPr/>
            <p:nvPr userDrawn="1"/>
          </p:nvSpPr>
          <p:spPr>
            <a:xfrm rot="16200000">
              <a:off x="4800608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62C7A6F4-5ACD-5CDA-216C-171E7D80613B}"/>
                </a:ext>
              </a:extLst>
            </p:cNvPr>
            <p:cNvSpPr/>
            <p:nvPr userDrawn="1"/>
          </p:nvSpPr>
          <p:spPr>
            <a:xfrm rot="16200000">
              <a:off x="5368699" y="880960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E21C85F9-C5E3-96E2-E9B8-A14CBD3EAF25}"/>
                </a:ext>
              </a:extLst>
            </p:cNvPr>
            <p:cNvSpPr/>
            <p:nvPr userDrawn="1"/>
          </p:nvSpPr>
          <p:spPr>
            <a:xfrm rot="16200000">
              <a:off x="5936790" y="880960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6C65BDAB-6ED3-737E-ED91-7ECACB8B0101}"/>
                </a:ext>
              </a:extLst>
            </p:cNvPr>
            <p:cNvSpPr/>
            <p:nvPr userDrawn="1"/>
          </p:nvSpPr>
          <p:spPr>
            <a:xfrm rot="16200000">
              <a:off x="6504876" y="880960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2399E7-5542-1F5E-6E83-B801B226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666" y="3974900"/>
            <a:ext cx="14711631" cy="3447098"/>
          </a:xfrm>
        </p:spPr>
        <p:txBody>
          <a:bodyPr/>
          <a:lstStyle>
            <a:lvl1pPr>
              <a:defRPr sz="10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539D5FFB-169B-62D7-DAF0-9A5168D9A9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9666" y="7858029"/>
            <a:ext cx="1608206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7A48D22B-DEEC-143E-1D31-4E59BE7CD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9666" y="8294061"/>
            <a:ext cx="14711631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1234609" indent="0">
              <a:buNone/>
              <a:defRPr/>
            </a:lvl2pPr>
            <a:lvl3pPr marL="2469226" indent="0">
              <a:buNone/>
              <a:defRPr/>
            </a:lvl3pPr>
            <a:lvl4pPr marL="3703835" indent="0">
              <a:buNone/>
              <a:defRPr/>
            </a:lvl4pPr>
            <a:lvl5pPr marL="4938451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15024EB-1A71-B0F2-4E39-21F6EAE59C5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5970" y="11558727"/>
            <a:ext cx="7835470" cy="131221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1234609" indent="0">
              <a:buNone/>
              <a:defRPr>
                <a:solidFill>
                  <a:schemeClr val="bg1"/>
                </a:solidFill>
              </a:defRPr>
            </a:lvl2pPr>
            <a:lvl3pPr marL="2469227" indent="0">
              <a:buNone/>
              <a:defRPr>
                <a:solidFill>
                  <a:schemeClr val="bg1"/>
                </a:solidFill>
              </a:defRPr>
            </a:lvl3pPr>
            <a:lvl4pPr marL="3703837" indent="0">
              <a:buNone/>
              <a:defRPr>
                <a:solidFill>
                  <a:schemeClr val="bg1"/>
                </a:solidFill>
              </a:defRPr>
            </a:lvl4pPr>
            <a:lvl5pPr marL="49384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H357</a:t>
            </a:r>
            <a:br>
              <a:rPr lang="en-US" dirty="0"/>
            </a:br>
            <a:r>
              <a:rPr lang="en-US" dirty="0"/>
              <a:t>Unit Identifier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CB5F49C-E824-C4BB-C807-C87C9BDCCB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996558" y="1065577"/>
            <a:ext cx="283611" cy="126504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9">
            <a:extLst>
              <a:ext uri="{FF2B5EF4-FFF2-40B4-BE49-F238E27FC236}">
                <a16:creationId xmlns="" xmlns:a16="http://schemas.microsoft.com/office/drawing/2014/main" id="{F83D9A80-0E80-281A-E99F-F92471A176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292360" y="1064128"/>
            <a:ext cx="7102476" cy="425096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="" xmlns:a16="http://schemas.microsoft.com/office/drawing/2014/main" id="{C7FBBA56-1926-80C7-58E3-C4C49ACB14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292360" y="5315089"/>
            <a:ext cx="7102476" cy="62436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2EBB3FD-4351-5139-40A1-638BAA79FE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54" b="1375"/>
          <a:stretch/>
        </p:blipFill>
        <p:spPr>
          <a:xfrm>
            <a:off x="17275641" y="11560175"/>
            <a:ext cx="7111534" cy="21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2776140-691A-A9D4-ECB6-9A007671B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070586" cy="8080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869F244-C8CA-9288-A22D-B4C0340C50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70587" y="0"/>
            <a:ext cx="7315002" cy="80807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erson in a white hat reading a book in a library&#10;&#10;Description automatically generated">
            <a:extLst>
              <a:ext uri="{FF2B5EF4-FFF2-40B4-BE49-F238E27FC236}">
                <a16:creationId xmlns="" xmlns:a16="http://schemas.microsoft.com/office/drawing/2014/main" id="{C5CCAA47-DA17-8285-750E-435ED4023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" r="161" b="40013"/>
          <a:stretch/>
        </p:blipFill>
        <p:spPr>
          <a:xfrm>
            <a:off x="0" y="808074"/>
            <a:ext cx="9779879" cy="7743259"/>
          </a:xfrm>
          <a:prstGeom prst="rect">
            <a:avLst/>
          </a:prstGeom>
        </p:spPr>
      </p:pic>
      <p:pic>
        <p:nvPicPr>
          <p:cNvPr id="15" name="Picture 14" descr="Green duotone photo of The Oval at CSU">
            <a:extLst>
              <a:ext uri="{FF2B5EF4-FFF2-40B4-BE49-F238E27FC236}">
                <a16:creationId xmlns="" xmlns:a16="http://schemas.microsoft.com/office/drawing/2014/main" id="{60636B70-6D80-E6B4-A0AB-1FA37A1EE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" t="59986" r="161"/>
          <a:stretch/>
        </p:blipFill>
        <p:spPr>
          <a:xfrm>
            <a:off x="0" y="8551333"/>
            <a:ext cx="9779879" cy="51651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5F68099-713E-262D-9C2F-41D041CBCE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5189" y="808075"/>
            <a:ext cx="318052" cy="129079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Placeholder 1">
            <a:extLst>
              <a:ext uri="{FF2B5EF4-FFF2-40B4-BE49-F238E27FC236}">
                <a16:creationId xmlns="" xmlns:a16="http://schemas.microsoft.com/office/drawing/2014/main" id="{6E62C63B-24C9-E5A2-704B-B0DFF56BB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79898" y="4202783"/>
            <a:ext cx="12781375" cy="3139321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Section Headline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CA12811A-2E64-8B50-D74B-A49778FA0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9898" y="7834085"/>
            <a:ext cx="1278137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A8BE80CC-75E4-19D2-085B-A11BC80E4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7453FC-0441-6339-5061-664B9E8AF7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070586" cy="8080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4B1232C-F8A7-1F30-9E27-22B5ED5B2D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070587" y="0"/>
            <a:ext cx="7315002" cy="80807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D29A660C-111B-2054-5D47-2BDBBE804CB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184" y="808074"/>
            <a:ext cx="9729004" cy="86756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="" xmlns:a16="http://schemas.microsoft.com/office/drawing/2014/main" id="{8F846DE8-2EB1-0330-2196-E2554F6E7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9483724"/>
            <a:ext cx="9729004" cy="42322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E35C0C-972C-4520-67CF-18EAFF177D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5189" y="808075"/>
            <a:ext cx="318052" cy="129079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="" xmlns:a16="http://schemas.microsoft.com/office/drawing/2014/main" id="{BAB41D4B-99CA-CF76-F7B8-47081EDAD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79898" y="4202783"/>
            <a:ext cx="12781375" cy="3139321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Section Headline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="" xmlns:a16="http://schemas.microsoft.com/office/drawing/2014/main" id="{907D6495-ABD1-CEE9-7021-6A5CD8B68B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79898" y="7834085"/>
            <a:ext cx="12781375" cy="721288"/>
          </a:xfrm>
        </p:spPr>
        <p:txBody>
          <a:bodyPr wrap="square">
            <a:sp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A8AE2353-C2E6-3E6F-5583-DF7C0A326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4133" y="13024017"/>
            <a:ext cx="924316" cy="444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8513" y="1727870"/>
            <a:ext cx="22170156" cy="166199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511" y="4390382"/>
            <a:ext cx="22170156" cy="5458507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65" r:id="rId3"/>
    <p:sldLayoutId id="2147483678" r:id="rId4"/>
    <p:sldLayoutId id="2147483690" r:id="rId5"/>
    <p:sldLayoutId id="2147483689" r:id="rId6"/>
    <p:sldLayoutId id="2147483679" r:id="rId7"/>
    <p:sldLayoutId id="2147483649" r:id="rId8"/>
    <p:sldLayoutId id="2147483666" r:id="rId9"/>
    <p:sldLayoutId id="2147483694" r:id="rId10"/>
    <p:sldLayoutId id="2147483695" r:id="rId11"/>
    <p:sldLayoutId id="2147483683" r:id="rId12"/>
    <p:sldLayoutId id="2147483698" r:id="rId13"/>
    <p:sldLayoutId id="2147483670" r:id="rId14"/>
    <p:sldLayoutId id="2147483668" r:id="rId15"/>
    <p:sldLayoutId id="2147483697" r:id="rId16"/>
    <p:sldLayoutId id="2147483696" r:id="rId17"/>
    <p:sldLayoutId id="2147483687" r:id="rId18"/>
    <p:sldLayoutId id="2147483688" r:id="rId19"/>
    <p:sldLayoutId id="2147483700" r:id="rId20"/>
    <p:sldLayoutId id="2147483669" r:id="rId21"/>
    <p:sldLayoutId id="2147483650" r:id="rId22"/>
    <p:sldLayoutId id="2147483686" r:id="rId23"/>
    <p:sldLayoutId id="2147483661" r:id="rId24"/>
    <p:sldLayoutId id="2147483680" r:id="rId25"/>
    <p:sldLayoutId id="2147483691" r:id="rId26"/>
    <p:sldLayoutId id="2147483681" r:id="rId27"/>
    <p:sldLayoutId id="2147483682" r:id="rId28"/>
    <p:sldLayoutId id="2147483677" r:id="rId29"/>
    <p:sldLayoutId id="2147483699" r:id="rId30"/>
    <p:sldLayoutId id="2147483692" r:id="rId31"/>
    <p:sldLayoutId id="2147483701" r:id="rId32"/>
    <p:sldLayoutId id="2147483702" r:id="rId33"/>
    <p:sldLayoutId id="2147483703" r:id="rId34"/>
    <p:sldLayoutId id="2147483672" r:id="rId35"/>
    <p:sldLayoutId id="2147483704" r:id="rId3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1234609" rtl="0" eaLnBrk="1" latinLnBrk="0" hangingPunct="1">
        <a:spcBef>
          <a:spcPct val="0"/>
        </a:spcBef>
        <a:buNone/>
        <a:defRPr sz="960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925959" indent="-925959" algn="l" defTabSz="1234609" rtl="0" eaLnBrk="1" latinLnBrk="0" hangingPunct="1">
        <a:lnSpc>
          <a:spcPct val="120000"/>
        </a:lnSpc>
        <a:spcBef>
          <a:spcPts val="1059"/>
        </a:spcBef>
        <a:spcAft>
          <a:spcPts val="1059"/>
        </a:spcAft>
        <a:buFont typeface="Arial"/>
        <a:buChar char="•"/>
        <a:defRPr sz="32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2006243" indent="-771634" algn="l" defTabSz="1234609" rtl="0" eaLnBrk="1" latinLnBrk="0" hangingPunct="1">
        <a:lnSpc>
          <a:spcPct val="120000"/>
        </a:lnSpc>
        <a:spcBef>
          <a:spcPts val="0"/>
        </a:spcBef>
        <a:spcAft>
          <a:spcPts val="1059"/>
        </a:spcAft>
        <a:buFont typeface="Arial"/>
        <a:buChar char="–"/>
        <a:defRPr sz="2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3086531" indent="-617304" algn="l" defTabSz="1234609" rtl="0" eaLnBrk="1" latinLnBrk="0" hangingPunct="1">
        <a:lnSpc>
          <a:spcPct val="120000"/>
        </a:lnSpc>
        <a:spcBef>
          <a:spcPts val="0"/>
        </a:spcBef>
        <a:spcAft>
          <a:spcPts val="1059"/>
        </a:spcAft>
        <a:buFont typeface="Arial"/>
        <a:buChar char="•"/>
        <a:defRPr sz="2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4321141" indent="-617304" algn="l" defTabSz="1234609" rtl="0" eaLnBrk="1" latinLnBrk="0" hangingPunct="1">
        <a:lnSpc>
          <a:spcPct val="120000"/>
        </a:lnSpc>
        <a:spcBef>
          <a:spcPts val="0"/>
        </a:spcBef>
        <a:spcAft>
          <a:spcPts val="1059"/>
        </a:spcAft>
        <a:buFont typeface="Arial"/>
        <a:buChar char="–"/>
        <a:defRPr sz="2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5555756" indent="-617304" algn="l" defTabSz="1234609" rtl="0" eaLnBrk="1" latinLnBrk="0" hangingPunct="1">
        <a:spcBef>
          <a:spcPct val="20000"/>
        </a:spcBef>
        <a:buFont typeface="Arial"/>
        <a:buChar char="»"/>
        <a:defRPr sz="290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6790368" indent="-617304" algn="l" defTabSz="1234609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8024982" indent="-617304" algn="l" defTabSz="1234609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259591" indent="-617304" algn="l" defTabSz="1234609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494205" indent="-617304" algn="l" defTabSz="1234609" rtl="0" eaLnBrk="1" latinLnBrk="0" hangingPunct="1">
        <a:spcBef>
          <a:spcPct val="20000"/>
        </a:spcBef>
        <a:buFont typeface="Arial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1pPr>
      <a:lvl2pPr marL="1234609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2pPr>
      <a:lvl3pPr marL="2469225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3pPr>
      <a:lvl4pPr marL="3703835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4pPr>
      <a:lvl5pPr marL="4938451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5pPr>
      <a:lvl6pPr marL="6173062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6pPr>
      <a:lvl7pPr marL="7407672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7pPr>
      <a:lvl8pPr marL="8642286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8pPr>
      <a:lvl9pPr marL="9876895" algn="l" defTabSz="1234609" rtl="0" eaLnBrk="1" latinLnBrk="0" hangingPunct="1">
        <a:defRPr sz="48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mailto:py-condb2@2.1.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5338" y="1893664"/>
            <a:ext cx="11950262" cy="6709529"/>
          </a:xfrm>
        </p:spPr>
        <p:txBody>
          <a:bodyPr/>
          <a:lstStyle/>
          <a:p>
            <a:r>
              <a:rPr lang="en-US" dirty="0" smtClean="0"/>
              <a:t>Conditions </a:t>
            </a:r>
            <a:r>
              <a:rPr lang="en-US" dirty="0" err="1" smtClean="0"/>
              <a:t>db</a:t>
            </a:r>
            <a:r>
              <a:rPr lang="en-US" dirty="0" smtClean="0"/>
              <a:t> and slow control </a:t>
            </a:r>
            <a:r>
              <a:rPr lang="en-US" dirty="0" err="1" smtClean="0"/>
              <a:t>db</a:t>
            </a:r>
            <a:r>
              <a:rPr lang="en-US" dirty="0" smtClean="0"/>
              <a:t> -updates and plans for the start of 2025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9995339" y="9475255"/>
            <a:ext cx="11950262" cy="775597"/>
          </a:xfrm>
        </p:spPr>
        <p:txBody>
          <a:bodyPr/>
          <a:lstStyle/>
          <a:p>
            <a:r>
              <a:rPr lang="en-US" dirty="0" smtClean="0"/>
              <a:t>Ana Paula </a:t>
            </a:r>
            <a:r>
              <a:rPr lang="en-US" dirty="0" smtClean="0"/>
              <a:t>Vizcaya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7563" y="1588134"/>
            <a:ext cx="23117788" cy="9042475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accent4"/>
                </a:solidFill>
              </a:rPr>
              <a:t>Updates</a:t>
            </a:r>
          </a:p>
          <a:p>
            <a:r>
              <a:rPr lang="en-US" sz="4000" b="1" dirty="0" smtClean="0">
                <a:solidFill>
                  <a:schemeClr val="accent4"/>
                </a:solidFill>
              </a:rPr>
              <a:t>Met with DAQ group </a:t>
            </a:r>
            <a:r>
              <a:rPr lang="en-US" sz="4000" dirty="0" smtClean="0"/>
              <a:t>(</a:t>
            </a:r>
            <a:r>
              <a:rPr lang="en-US" sz="4000" b="1" dirty="0" smtClean="0"/>
              <a:t>Pierre </a:t>
            </a:r>
            <a:r>
              <a:rPr lang="en-US" sz="4000" b="1" dirty="0" err="1" smtClean="0"/>
              <a:t>Lasorak</a:t>
            </a:r>
            <a:r>
              <a:rPr lang="en-US" sz="4000" dirty="0" smtClean="0"/>
              <a:t>), they are working on python utility to read new XML format of the DAQ </a:t>
            </a:r>
            <a:r>
              <a:rPr lang="en-US" sz="4000" dirty="0" err="1" smtClean="0"/>
              <a:t>config</a:t>
            </a:r>
            <a:endParaRPr lang="en-US" sz="4000" dirty="0" smtClean="0"/>
          </a:p>
          <a:p>
            <a:pPr lvl="1"/>
            <a:r>
              <a:rPr lang="en-US" sz="3600" dirty="0" smtClean="0"/>
              <a:t>They made a first </a:t>
            </a:r>
            <a:r>
              <a:rPr lang="en-US" sz="3600" dirty="0" smtClean="0">
                <a:solidFill>
                  <a:srgbClr val="FF0000"/>
                </a:solidFill>
              </a:rPr>
              <a:t>utility</a:t>
            </a:r>
            <a:r>
              <a:rPr lang="en-US" sz="3600" dirty="0" smtClean="0"/>
              <a:t> that I will try out. But we found out </a:t>
            </a:r>
            <a:r>
              <a:rPr lang="en-US" sz="3600" dirty="0" smtClean="0">
                <a:solidFill>
                  <a:srgbClr val="FF0000"/>
                </a:solidFill>
              </a:rPr>
              <a:t>that it is not working correctly</a:t>
            </a:r>
            <a:r>
              <a:rPr lang="en-US" sz="3600" dirty="0" smtClean="0"/>
              <a:t>, there is key info missing so the data can’t be extracted. </a:t>
            </a:r>
          </a:p>
          <a:p>
            <a:pPr lvl="1"/>
            <a:r>
              <a:rPr lang="en-US" sz="3600" dirty="0" smtClean="0"/>
              <a:t>Attended part of </a:t>
            </a:r>
            <a:r>
              <a:rPr lang="en-US" sz="3600" b="1" dirty="0" smtClean="0"/>
              <a:t>CCM mini-workshop on configuration (DAQ) and discussed </a:t>
            </a:r>
            <a:r>
              <a:rPr lang="en-US" sz="3600" dirty="0" smtClean="0"/>
              <a:t>Interface to offline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4"/>
                </a:solidFill>
              </a:rPr>
              <a:t>Future plans</a:t>
            </a:r>
          </a:p>
          <a:p>
            <a:r>
              <a:rPr lang="en-US" sz="4000" dirty="0" smtClean="0"/>
              <a:t>Try out the latest version of the DAQ utility used to read NP02 configuration parameters</a:t>
            </a:r>
          </a:p>
          <a:p>
            <a:r>
              <a:rPr lang="en-US" sz="4000" dirty="0" smtClean="0"/>
              <a:t>Update the scripts used to send </a:t>
            </a:r>
            <a:r>
              <a:rPr lang="en-US" sz="4000" dirty="0" err="1" smtClean="0"/>
              <a:t>daq</a:t>
            </a:r>
            <a:r>
              <a:rPr lang="en-US" sz="4000" dirty="0" smtClean="0"/>
              <a:t> </a:t>
            </a:r>
            <a:r>
              <a:rPr lang="en-US" sz="4000" dirty="0" err="1" smtClean="0"/>
              <a:t>condig</a:t>
            </a:r>
            <a:r>
              <a:rPr lang="en-US" sz="4000" dirty="0" smtClean="0"/>
              <a:t> parameters to </a:t>
            </a:r>
            <a:r>
              <a:rPr lang="en-US" sz="4000" dirty="0" err="1" smtClean="0"/>
              <a:t>UconDB</a:t>
            </a:r>
            <a:endParaRPr lang="en-US" sz="4000" dirty="0" smtClean="0"/>
          </a:p>
          <a:p>
            <a:r>
              <a:rPr lang="en-US" sz="4000" dirty="0" smtClean="0"/>
              <a:t>Meet with DAQ group to further discuss interface and needs with offline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44131" y="264695"/>
            <a:ext cx="19441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4"/>
                </a:solidFill>
              </a:rPr>
              <a:t>DAQ database</a:t>
            </a:r>
            <a:endParaRPr lang="en-US" sz="8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7563" y="1588134"/>
            <a:ext cx="23117788" cy="9559540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accent4"/>
                </a:solidFill>
              </a:rPr>
              <a:t>Updates</a:t>
            </a:r>
          </a:p>
          <a:p>
            <a:pPr fontAlgn="ctr"/>
            <a:r>
              <a:rPr lang="en-US" sz="3600" dirty="0" smtClean="0"/>
              <a:t> </a:t>
            </a:r>
            <a:r>
              <a:rPr lang="en-US" sz="4000" dirty="0" smtClean="0"/>
              <a:t>In contact with </a:t>
            </a:r>
            <a:r>
              <a:rPr lang="en-US" sz="4000" b="1" dirty="0" smtClean="0">
                <a:solidFill>
                  <a:schemeClr val="accent4"/>
                </a:solidFill>
              </a:rPr>
              <a:t>monitoring group </a:t>
            </a:r>
            <a:r>
              <a:rPr lang="en-US" sz="4000" dirty="0" smtClean="0"/>
              <a:t>– (</a:t>
            </a:r>
            <a:r>
              <a:rPr lang="en-US" sz="4000" b="1" dirty="0" smtClean="0"/>
              <a:t>Matt </a:t>
            </a:r>
            <a:r>
              <a:rPr lang="en-US" sz="4000" b="1" dirty="0" err="1" smtClean="0"/>
              <a:t>Siden</a:t>
            </a:r>
            <a:r>
              <a:rPr lang="en-US" sz="4000" b="1" dirty="0" smtClean="0"/>
              <a:t>, Michael Mooney)</a:t>
            </a:r>
            <a:endParaRPr lang="en-US" sz="4000" dirty="0" smtClean="0"/>
          </a:p>
          <a:p>
            <a:pPr lvl="1" fontAlgn="ctr"/>
            <a:r>
              <a:rPr lang="en-US" sz="3600" dirty="0" smtClean="0"/>
              <a:t>They want us to add more slow control sensors to the conditions database</a:t>
            </a:r>
          </a:p>
          <a:p>
            <a:pPr lvl="1" fontAlgn="ctr"/>
            <a:r>
              <a:rPr lang="en-US" sz="3600" dirty="0" smtClean="0">
                <a:solidFill>
                  <a:srgbClr val="FF0000"/>
                </a:solidFill>
              </a:rPr>
              <a:t>I got in contact with Xavier Pons to get the sensors ID - we need all the sensor names! He </a:t>
            </a:r>
            <a:r>
              <a:rPr lang="en-US" sz="3600" dirty="0" err="1" smtClean="0">
                <a:solidFill>
                  <a:srgbClr val="FF0000"/>
                </a:solidFill>
              </a:rPr>
              <a:t>refered</a:t>
            </a:r>
            <a:r>
              <a:rPr lang="en-US" sz="3600" dirty="0" smtClean="0">
                <a:solidFill>
                  <a:srgbClr val="FF0000"/>
                </a:solidFill>
              </a:rPr>
              <a:t> me to DAQ group for an extraction tool (which is not what we need). We need an expert that knows the sensor names of: </a:t>
            </a:r>
            <a:r>
              <a:rPr lang="en-US" sz="3600" dirty="0" err="1" smtClean="0"/>
              <a:t>LAr</a:t>
            </a:r>
            <a:r>
              <a:rPr lang="en-US" sz="3600" dirty="0" smtClean="0"/>
              <a:t> purity corrected e lifetime, wire bias voltage for each plane, etc.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4"/>
                </a:solidFill>
              </a:rPr>
              <a:t>Future plans</a:t>
            </a:r>
          </a:p>
          <a:p>
            <a:r>
              <a:rPr lang="en-US" sz="4000" dirty="0" smtClean="0"/>
              <a:t>Get the sensors information into the conditions database.</a:t>
            </a:r>
          </a:p>
          <a:p>
            <a:r>
              <a:rPr lang="en-US" sz="4000" dirty="0" smtClean="0"/>
              <a:t>Discussion – should we include all information of just mean and </a:t>
            </a:r>
            <a:r>
              <a:rPr lang="en-US" sz="4000" dirty="0" err="1" smtClean="0"/>
              <a:t>std</a:t>
            </a:r>
            <a:r>
              <a:rPr lang="en-US" sz="4000" dirty="0" smtClean="0"/>
              <a:t>?</a:t>
            </a:r>
          </a:p>
          <a:p>
            <a:pPr lvl="1"/>
            <a:r>
              <a:rPr lang="en-US" sz="3600" dirty="0" smtClean="0"/>
              <a:t>Studies mentioned in the slow control slide </a:t>
            </a:r>
          </a:p>
          <a:p>
            <a:pPr lvl="1"/>
            <a:r>
              <a:rPr lang="en-US" sz="3600" dirty="0" smtClean="0"/>
              <a:t>Mike thinks it would be nice to have this at least for some sensors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44131" y="264695"/>
            <a:ext cx="19441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4"/>
                </a:solidFill>
              </a:rPr>
              <a:t>Monitoring group/database</a:t>
            </a:r>
            <a:endParaRPr lang="en-US" sz="8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844131" y="1588134"/>
            <a:ext cx="23117788" cy="13407773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accent4"/>
                </a:solidFill>
              </a:rPr>
              <a:t>Updates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Slow </a:t>
            </a:r>
            <a:r>
              <a:rPr lang="en-US" b="1" dirty="0" smtClean="0">
                <a:solidFill>
                  <a:schemeClr val="accent4"/>
                </a:solidFill>
              </a:rPr>
              <a:t>control API </a:t>
            </a:r>
            <a:r>
              <a:rPr lang="en-US" dirty="0" smtClean="0"/>
              <a:t>is currently </a:t>
            </a:r>
            <a:r>
              <a:rPr lang="en-US" dirty="0" smtClean="0">
                <a:solidFill>
                  <a:schemeClr val="accent1"/>
                </a:solidFill>
              </a:rPr>
              <a:t>is working </a:t>
            </a:r>
            <a:r>
              <a:rPr lang="en-US" dirty="0" smtClean="0"/>
              <a:t>again</a:t>
            </a:r>
            <a:endParaRPr lang="en-US" dirty="0" smtClean="0"/>
          </a:p>
          <a:p>
            <a:pPr lvl="1"/>
            <a:r>
              <a:rPr lang="en-US" sz="3200" dirty="0" smtClean="0"/>
              <a:t>I created a new CERN VM in Alma9</a:t>
            </a:r>
          </a:p>
          <a:p>
            <a:pPr lvl="1"/>
            <a:r>
              <a:rPr lang="en-US" sz="3200" dirty="0" smtClean="0"/>
              <a:t>Deployed the </a:t>
            </a:r>
            <a:r>
              <a:rPr lang="en-US" sz="3200" dirty="0" err="1" smtClean="0"/>
              <a:t>slowcontrol</a:t>
            </a:r>
            <a:r>
              <a:rPr lang="en-US" sz="3200" dirty="0" smtClean="0"/>
              <a:t> rest API</a:t>
            </a:r>
          </a:p>
          <a:p>
            <a:pPr lvl="1"/>
            <a:r>
              <a:rPr lang="en-US" sz="3200" dirty="0" smtClean="0">
                <a:solidFill>
                  <a:schemeClr val="accent1"/>
                </a:solidFill>
              </a:rPr>
              <a:t>Modified the firewall </a:t>
            </a:r>
            <a:r>
              <a:rPr lang="en-US" sz="3200" dirty="0" smtClean="0"/>
              <a:t>to add</a:t>
            </a:r>
            <a:r>
              <a:rPr lang="en-US" sz="3200" dirty="0" smtClean="0"/>
              <a:t> the API port to the allowed ports</a:t>
            </a:r>
          </a:p>
          <a:p>
            <a:r>
              <a:rPr lang="en-US" dirty="0" smtClean="0"/>
              <a:t>Blob was sent to </a:t>
            </a:r>
            <a:r>
              <a:rPr lang="en-US" dirty="0" err="1" smtClean="0"/>
              <a:t>ucondb</a:t>
            </a:r>
            <a:r>
              <a:rPr lang="en-US" dirty="0" smtClean="0"/>
              <a:t> for the HV values (just mean and </a:t>
            </a:r>
            <a:r>
              <a:rPr lang="en-US" dirty="0" err="1" smtClean="0"/>
              <a:t>std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4"/>
                </a:solidFill>
              </a:rPr>
              <a:t>Future plans</a:t>
            </a:r>
            <a:endParaRPr lang="en-US" sz="4000" b="1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Get the sensor ID of some sensors like wire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ias of each plane.</a:t>
            </a:r>
            <a:r>
              <a:rPr lang="en-US" dirty="0" smtClean="0"/>
              <a:t> Talked with Xavier Pons (Ana Paula)</a:t>
            </a:r>
          </a:p>
          <a:p>
            <a:r>
              <a:rPr lang="en-US" dirty="0" smtClean="0"/>
              <a:t>Investigate memory usage of storying all data in blob vs just mean and </a:t>
            </a:r>
            <a:r>
              <a:rPr lang="en-US" dirty="0" err="1" smtClean="0"/>
              <a:t>std</a:t>
            </a:r>
            <a:r>
              <a:rPr lang="en-US" dirty="0" smtClean="0"/>
              <a:t> for HV (Ana Paula )</a:t>
            </a:r>
          </a:p>
          <a:p>
            <a:r>
              <a:rPr lang="en-US" dirty="0" smtClean="0"/>
              <a:t>Investigate some </a:t>
            </a:r>
            <a:r>
              <a:rPr lang="en-US" dirty="0"/>
              <a:t>of the sensors data to get needed </a:t>
            </a:r>
            <a:r>
              <a:rPr lang="en-US" dirty="0" smtClean="0"/>
              <a:t>granularity (</a:t>
            </a:r>
            <a:r>
              <a:rPr lang="en-US" dirty="0" err="1" smtClean="0"/>
              <a:t>Nilay</a:t>
            </a:r>
            <a:r>
              <a:rPr lang="en-US" dirty="0" smtClean="0"/>
              <a:t>)</a:t>
            </a:r>
          </a:p>
          <a:p>
            <a:pPr lvl="1"/>
            <a:r>
              <a:rPr lang="en-US" sz="3200" dirty="0" smtClean="0"/>
              <a:t>Using HV and temperature sensors</a:t>
            </a:r>
          </a:p>
          <a:p>
            <a:pPr lvl="2"/>
            <a:r>
              <a:rPr lang="en-US" sz="3200" dirty="0" smtClean="0"/>
              <a:t>Plot the values during the runs, she has done like 10 runs as a start </a:t>
            </a:r>
          </a:p>
          <a:p>
            <a:pPr lvl="2"/>
            <a:r>
              <a:rPr lang="en-US" sz="3200" dirty="0" smtClean="0"/>
              <a:t>Plot mean and </a:t>
            </a:r>
            <a:r>
              <a:rPr lang="en-US" sz="3200" dirty="0" err="1" smtClean="0"/>
              <a:t>std</a:t>
            </a:r>
            <a:r>
              <a:rPr lang="en-US" sz="3200" dirty="0" smtClean="0"/>
              <a:t> of all runs </a:t>
            </a:r>
          </a:p>
          <a:p>
            <a:pPr lvl="2"/>
            <a:endParaRPr lang="en-US" sz="3600" dirty="0"/>
          </a:p>
          <a:p>
            <a:pPr lvl="1"/>
            <a:endParaRPr lang="en-US" sz="3600" dirty="0" smtClean="0"/>
          </a:p>
          <a:p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844131" y="264695"/>
            <a:ext cx="19441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4"/>
                </a:solidFill>
              </a:rPr>
              <a:t>Slow controls database</a:t>
            </a:r>
            <a:endParaRPr lang="en-US" sz="8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1312" y="1954351"/>
            <a:ext cx="23117788" cy="1084912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accent4"/>
                </a:solidFill>
              </a:rPr>
              <a:t>Updates</a:t>
            </a:r>
          </a:p>
          <a:p>
            <a:pPr fontAlgn="ctr"/>
            <a:r>
              <a:rPr lang="en-US" dirty="0" smtClean="0"/>
              <a:t>Created V1.1 </a:t>
            </a:r>
            <a:r>
              <a:rPr lang="en-US" dirty="0"/>
              <a:t>list of runs with beam momentum for offline </a:t>
            </a:r>
            <a:r>
              <a:rPr lang="en-US" dirty="0" smtClean="0"/>
              <a:t>analysis</a:t>
            </a:r>
          </a:p>
          <a:p>
            <a:pPr fontAlgn="ctr"/>
            <a:r>
              <a:rPr lang="en-US" dirty="0" smtClean="0">
                <a:solidFill>
                  <a:srgbClr val="C510D9"/>
                </a:solidFill>
              </a:rPr>
              <a:t>Condb2, the API used to interact with the conditions database, is </a:t>
            </a:r>
            <a:r>
              <a:rPr lang="en-US" dirty="0">
                <a:solidFill>
                  <a:srgbClr val="C510D9"/>
                </a:solidFill>
              </a:rPr>
              <a:t>now on </a:t>
            </a:r>
            <a:r>
              <a:rPr lang="en-US" dirty="0" err="1">
                <a:solidFill>
                  <a:srgbClr val="C510D9"/>
                </a:solidFill>
              </a:rPr>
              <a:t>spack</a:t>
            </a:r>
            <a:r>
              <a:rPr lang="en-US" dirty="0" smtClean="0">
                <a:solidFill>
                  <a:srgbClr val="C510D9"/>
                </a:solidFill>
              </a:rPr>
              <a:t>!</a:t>
            </a:r>
          </a:p>
          <a:p>
            <a:pPr lvl="1" fontAlgn="ctr"/>
            <a:r>
              <a:rPr lang="en-US" sz="3200" dirty="0"/>
              <a:t>source /</a:t>
            </a:r>
            <a:r>
              <a:rPr lang="en-US" sz="3200" dirty="0" err="1"/>
              <a:t>cvmfs</a:t>
            </a:r>
            <a:r>
              <a:rPr lang="en-US" sz="3200" dirty="0"/>
              <a:t>/</a:t>
            </a:r>
            <a:r>
              <a:rPr lang="en-US" sz="3200" dirty="0" err="1"/>
              <a:t>larsoft.opensciencegrid.org</a:t>
            </a:r>
            <a:r>
              <a:rPr lang="en-US" sz="3200" dirty="0"/>
              <a:t>/</a:t>
            </a:r>
            <a:r>
              <a:rPr lang="en-US" sz="3200" dirty="0" err="1"/>
              <a:t>spack</a:t>
            </a:r>
            <a:r>
              <a:rPr lang="en-US" sz="3200" dirty="0"/>
              <a:t>-packages/setup-</a:t>
            </a:r>
            <a:r>
              <a:rPr lang="en-US" sz="3200" dirty="0" err="1"/>
              <a:t>env.sh</a:t>
            </a:r>
            <a:endParaRPr lang="en-US" sz="3200" dirty="0"/>
          </a:p>
          <a:p>
            <a:pPr lvl="1" fontAlgn="ctr"/>
            <a:r>
              <a:rPr lang="en-US" sz="3200" dirty="0" err="1"/>
              <a:t>spack</a:t>
            </a:r>
            <a:r>
              <a:rPr lang="en-US" sz="3200" dirty="0"/>
              <a:t> load </a:t>
            </a:r>
            <a:r>
              <a:rPr lang="en-US" sz="3200" dirty="0" smtClean="0">
                <a:hlinkClick r:id="rId2"/>
              </a:rPr>
              <a:t>py-condb2@2.1.4</a:t>
            </a:r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4"/>
                </a:solidFill>
              </a:rPr>
              <a:t>Future plans</a:t>
            </a:r>
          </a:p>
          <a:p>
            <a:pPr marL="925959" lvl="1" indent="-925959" fontAlgn="ctr">
              <a:spcBef>
                <a:spcPts val="1059"/>
              </a:spcBef>
              <a:buFont typeface="Arial"/>
              <a:buChar char="•"/>
            </a:pPr>
            <a:r>
              <a:rPr lang="en-US" sz="3200" dirty="0"/>
              <a:t>Created a python file as an example of how to look for data, </a:t>
            </a:r>
            <a:r>
              <a:rPr lang="en-US" sz="3200" dirty="0" smtClean="0"/>
              <a:t>I need to include it in the </a:t>
            </a:r>
            <a:r>
              <a:rPr lang="en-US" sz="3200" dirty="0" err="1" smtClean="0"/>
              <a:t>spack</a:t>
            </a:r>
            <a:r>
              <a:rPr lang="en-US" sz="3200" dirty="0" smtClean="0"/>
              <a:t> version</a:t>
            </a:r>
            <a:endParaRPr lang="en-US" dirty="0" smtClean="0">
              <a:solidFill>
                <a:srgbClr val="C510D9"/>
              </a:solidFill>
            </a:endParaRPr>
          </a:p>
          <a:p>
            <a:pPr fontAlgn="ctr"/>
            <a:r>
              <a:rPr lang="en-US" dirty="0" smtClean="0">
                <a:solidFill>
                  <a:srgbClr val="C510D9"/>
                </a:solidFill>
              </a:rPr>
              <a:t>New </a:t>
            </a:r>
            <a:r>
              <a:rPr lang="en-US" dirty="0">
                <a:solidFill>
                  <a:srgbClr val="C510D9"/>
                </a:solidFill>
              </a:rPr>
              <a:t>version v1.2 will be uploaded later today,</a:t>
            </a:r>
            <a:r>
              <a:rPr lang="en-US" dirty="0"/>
              <a:t> it includes</a:t>
            </a:r>
          </a:p>
          <a:p>
            <a:pPr lvl="1" fontAlgn="ctr"/>
            <a:r>
              <a:rPr lang="en-US" sz="3200" dirty="0"/>
              <a:t>Runs since May (first run is 26000)</a:t>
            </a:r>
          </a:p>
          <a:p>
            <a:pPr lvl="1" fontAlgn="ctr"/>
            <a:r>
              <a:rPr lang="en-US" sz="3200" dirty="0"/>
              <a:t>Added HV sensor data </a:t>
            </a:r>
          </a:p>
          <a:p>
            <a:pPr lvl="1" fontAlgn="ctr"/>
            <a:r>
              <a:rPr lang="en-US" sz="3200" dirty="0"/>
              <a:t>Corrected some runs that didn’t have end time</a:t>
            </a:r>
          </a:p>
          <a:p>
            <a:pPr lvl="1" fontAlgn="ctr"/>
            <a:r>
              <a:rPr lang="en-US" sz="3200" dirty="0"/>
              <a:t>Flags of bad HV and gain </a:t>
            </a:r>
            <a:r>
              <a:rPr lang="en-US" sz="3200" dirty="0" smtClean="0"/>
              <a:t>periods</a:t>
            </a:r>
            <a:endParaRPr lang="en-US" sz="4000" b="1" dirty="0" smtClean="0">
              <a:solidFill>
                <a:schemeClr val="accent4"/>
              </a:solidFill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44131" y="264695"/>
            <a:ext cx="23069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4"/>
                </a:solidFill>
              </a:rPr>
              <a:t>Conditions database and </a:t>
            </a:r>
            <a:r>
              <a:rPr lang="en-US" sz="8000" smtClean="0">
                <a:solidFill>
                  <a:schemeClr val="accent4"/>
                </a:solidFill>
              </a:rPr>
              <a:t>run configurations table</a:t>
            </a:r>
            <a:endParaRPr lang="en-US" sz="8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1312" y="1954351"/>
            <a:ext cx="23117788" cy="6195029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925959" indent="-925959" algn="l" defTabSz="1234609" rtl="0" eaLnBrk="1" latinLnBrk="0" hangingPunct="1">
              <a:lnSpc>
                <a:spcPct val="120000"/>
              </a:lnSpc>
              <a:spcBef>
                <a:spcPts val="1059"/>
              </a:spcBef>
              <a:spcAft>
                <a:spcPts val="1059"/>
              </a:spcAft>
              <a:buFont typeface="Arial"/>
              <a:buChar char="•"/>
              <a:defRPr sz="32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2006243" indent="-77163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308653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4321141" indent="-617304" algn="l" defTabSz="123460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59"/>
              </a:spcAft>
              <a:buFont typeface="Arial"/>
              <a:buChar char="–"/>
              <a:defRPr sz="2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5555756" indent="-617304" algn="l" defTabSz="1234609" rtl="0" eaLnBrk="1" latinLnBrk="0" hangingPunct="1">
              <a:spcBef>
                <a:spcPct val="20000"/>
              </a:spcBef>
              <a:buFont typeface="Arial"/>
              <a:buChar char="»"/>
              <a:defRPr sz="290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6790368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4982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9591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4205" indent="-617304" algn="l" defTabSz="1234609" rtl="0" eaLnBrk="1" latinLnBrk="0" hangingPunct="1">
              <a:spcBef>
                <a:spcPct val="20000"/>
              </a:spcBef>
              <a:buFont typeface="Arial"/>
              <a:buChar char="•"/>
              <a:defRPr sz="5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accent4"/>
                </a:solidFill>
              </a:rPr>
              <a:t>Future plans continued</a:t>
            </a:r>
          </a:p>
          <a:p>
            <a:pPr fontAlgn="ctr"/>
            <a:r>
              <a:rPr lang="en-US" sz="4000" dirty="0" smtClean="0"/>
              <a:t>Once the HV sensors data is ready, I will create version 1.3 of the table where it will include that data</a:t>
            </a:r>
          </a:p>
          <a:p>
            <a:pPr fontAlgn="ctr"/>
            <a:r>
              <a:rPr lang="en-US" sz="4000" dirty="0" smtClean="0"/>
              <a:t> </a:t>
            </a:r>
            <a:r>
              <a:rPr lang="en-US" sz="4000" b="1" dirty="0">
                <a:solidFill>
                  <a:schemeClr val="accent4"/>
                </a:solidFill>
              </a:rPr>
              <a:t>Tutorial to build a training module</a:t>
            </a:r>
          </a:p>
          <a:p>
            <a:pPr lvl="1" fontAlgn="ctr"/>
            <a:r>
              <a:rPr lang="en-US" sz="3600" dirty="0"/>
              <a:t>I will go through it and create a </a:t>
            </a:r>
            <a:r>
              <a:rPr lang="en-US" sz="3600" dirty="0" smtClean="0"/>
              <a:t>module to interact with the conditions database and </a:t>
            </a:r>
            <a:r>
              <a:rPr lang="en-US" sz="3600" dirty="0"/>
              <a:t>the </a:t>
            </a:r>
            <a:r>
              <a:rPr lang="en-US" sz="3600" dirty="0" smtClean="0"/>
              <a:t>run configuration table</a:t>
            </a:r>
            <a:endParaRPr lang="en-US" sz="3600" dirty="0"/>
          </a:p>
          <a:p>
            <a:r>
              <a:rPr lang="en-US" sz="4000" smtClean="0">
                <a:solidFill>
                  <a:srgbClr val="C510D9"/>
                </a:solidFill>
              </a:rPr>
              <a:t>Documentation</a:t>
            </a:r>
            <a:r>
              <a:rPr lang="en-US" sz="4000" dirty="0" smtClean="0">
                <a:solidFill>
                  <a:srgbClr val="C510D9"/>
                </a:solidFill>
              </a:rPr>
              <a:t>!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44131" y="264695"/>
            <a:ext cx="23069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4"/>
                </a:solidFill>
              </a:rPr>
              <a:t>Conditions database and </a:t>
            </a:r>
            <a:r>
              <a:rPr lang="en-US" sz="8000" smtClean="0">
                <a:solidFill>
                  <a:schemeClr val="accent4"/>
                </a:solidFill>
              </a:rPr>
              <a:t>run configurations table</a:t>
            </a:r>
            <a:endParaRPr lang="en-US" sz="8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0BDC9-1CC4-A6EA-685A-234AC2DA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81E99A-BDE8-2118-5E4C-C8AE2206E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95339" y="9475199"/>
            <a:ext cx="11950262" cy="721288"/>
          </a:xfrm>
        </p:spPr>
        <p:txBody>
          <a:bodyPr/>
          <a:lstStyle/>
          <a:p>
            <a:r>
              <a:rPr lang="en-US" dirty="0" smtClean="0"/>
              <a:t>Ana Paula Vizcaya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A96E9-438F-33D3-664E-C0C55D38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910CFC-1333-B116-A52E-089D7AA3D6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2D1AC92-5B2F-F5D3-6C03-C6E1DB9EBB3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53992B0-95BE-41B4-916F-CC0936749A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31E21A1-BCBB-979E-E6EC-CFC063F789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SU Find Your Energy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82C403"/>
      </a:accent1>
      <a:accent2>
        <a:srgbClr val="CFFC00"/>
      </a:accent2>
      <a:accent3>
        <a:srgbClr val="E56954"/>
      </a:accent3>
      <a:accent4>
        <a:srgbClr val="008FB2"/>
      </a:accent4>
      <a:accent5>
        <a:srgbClr val="7E5373"/>
      </a:accent5>
      <a:accent6>
        <a:srgbClr val="FEC037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U-PPT-SystemFonts_2023" id="{80F3F7A3-F913-CC4C-8595-5D666527D70F}" vid="{4AE7A3D6-A398-4A43-B580-7A7E2E4CFB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CSUnew</Template>
  <TotalTime>4745</TotalTime>
  <Words>445</Words>
  <Application>Microsoft Macintosh PowerPoint</Application>
  <PresentationFormat>Custom</PresentationFormat>
  <Paragraphs>60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Franklin Gothic Book</vt:lpstr>
      <vt:lpstr>Arial</vt:lpstr>
      <vt:lpstr>Office Theme</vt:lpstr>
      <vt:lpstr>Conditions db and slow control db -updates and plans for the start of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updates</dc:title>
  <dc:creator>Ana Paula Vizcaya Hernandez</dc:creator>
  <cp:lastModifiedBy>Ana Paula Vizcaya Hernandez</cp:lastModifiedBy>
  <cp:revision>14</cp:revision>
  <dcterms:created xsi:type="dcterms:W3CDTF">2024-10-01T13:47:17Z</dcterms:created>
  <dcterms:modified xsi:type="dcterms:W3CDTF">2024-12-10T16:00:24Z</dcterms:modified>
</cp:coreProperties>
</file>