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4129" r:id="rId5"/>
    <p:sldMasterId id="2147484143" r:id="rId6"/>
  </p:sldMasterIdLst>
  <p:notesMasterIdLst>
    <p:notesMasterId r:id="rId17"/>
  </p:notesMasterIdLst>
  <p:handoutMasterIdLst>
    <p:handoutMasterId r:id="rId18"/>
  </p:handoutMasterIdLst>
  <p:sldIdLst>
    <p:sldId id="294" r:id="rId7"/>
    <p:sldId id="1131" r:id="rId8"/>
    <p:sldId id="299" r:id="rId9"/>
    <p:sldId id="2052" r:id="rId10"/>
    <p:sldId id="2073" r:id="rId11"/>
    <p:sldId id="2084" r:id="rId12"/>
    <p:sldId id="2085" r:id="rId13"/>
    <p:sldId id="2082" r:id="rId14"/>
    <p:sldId id="2086" r:id="rId15"/>
    <p:sldId id="2083" r:id="rId16"/>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3562">
          <p15:clr>
            <a:srgbClr val="A4A3A4"/>
          </p15:clr>
        </p15:guide>
        <p15:guide id="10" pos="4453">
          <p15:clr>
            <a:srgbClr val="A4A3A4"/>
          </p15:clr>
        </p15:guide>
        <p15:guide id="11" pos="5163">
          <p15:clr>
            <a:srgbClr val="A4A3A4"/>
          </p15:clr>
        </p15:guide>
        <p15:guide id="12" pos="4632">
          <p15:clr>
            <a:srgbClr val="A4A3A4"/>
          </p15:clr>
        </p15:guide>
        <p15:guide id="13" pos="5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968"/>
    <a:srgbClr val="63BE7B"/>
    <a:srgbClr val="6B9977"/>
    <a:srgbClr val="9BE9A4"/>
    <a:srgbClr val="0F2D62"/>
    <a:srgbClr val="50504E"/>
    <a:srgbClr val="4E4E4E"/>
    <a:srgbClr val="404040"/>
    <a:srgbClr val="004C97"/>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56C3A7-582A-4907-91D0-91B9ED67D25F}" v="5" dt="2024-12-18T15:41:19.39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78" autoAdjust="0"/>
  </p:normalViewPr>
  <p:slideViewPr>
    <p:cSldViewPr snapToGrid="0">
      <p:cViewPr varScale="1">
        <p:scale>
          <a:sx n="112" d="100"/>
          <a:sy n="112" d="100"/>
        </p:scale>
        <p:origin x="1051" y="45"/>
      </p:cViewPr>
      <p:guideLst>
        <p:guide orient="horz" pos="3107"/>
        <p:guide orient="horz" pos="1274"/>
        <p:guide orient="horz" pos="114"/>
        <p:guide orient="horz" pos="2093"/>
        <p:guide orient="horz" pos="453"/>
        <p:guide orient="horz" pos="3001"/>
        <p:guide pos="5616"/>
        <p:guide pos="136"/>
        <p:guide pos="3562"/>
        <p:guide pos="4453"/>
        <p:guide pos="5163"/>
        <p:guide pos="4632"/>
        <p:guide pos="58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T. Burke" userId="5c2a731e-5d2b-44d4-bfd5-761a517f5b20" providerId="ADAL" clId="{33ACCF7C-FC4F-4B08-A4F7-CBDA6F979CD6}"/>
    <pc:docChg chg="modSld">
      <pc:chgData name="James T. Burke" userId="5c2a731e-5d2b-44d4-bfd5-761a517f5b20" providerId="ADAL" clId="{33ACCF7C-FC4F-4B08-A4F7-CBDA6F979CD6}" dt="2024-12-18T16:59:24.743" v="0"/>
      <pc:docMkLst>
        <pc:docMk/>
      </pc:docMkLst>
      <pc:sldChg chg="modSp mod">
        <pc:chgData name="James T. Burke" userId="5c2a731e-5d2b-44d4-bfd5-761a517f5b20" providerId="ADAL" clId="{33ACCF7C-FC4F-4B08-A4F7-CBDA6F979CD6}" dt="2024-12-18T16:59:24.743" v="0"/>
        <pc:sldMkLst>
          <pc:docMk/>
          <pc:sldMk cId="4089266518" sldId="2084"/>
        </pc:sldMkLst>
        <pc:spChg chg="mod">
          <ac:chgData name="James T. Burke" userId="5c2a731e-5d2b-44d4-bfd5-761a517f5b20" providerId="ADAL" clId="{33ACCF7C-FC4F-4B08-A4F7-CBDA6F979CD6}" dt="2024-12-18T16:59:24.743" v="0"/>
          <ac:spMkLst>
            <pc:docMk/>
            <pc:sldMk cId="4089266518" sldId="2084"/>
            <ac:spMk id="9" creationId="{F822A0F1-DF0E-1F8D-6209-63F34FA2949E}"/>
          </ac:spMkLst>
        </pc:spChg>
      </pc:sldChg>
    </pc:docChg>
  </pc:docChgLst>
  <pc:docChgLst>
    <pc:chgData name="James T. Burke" userId="5c2a731e-5d2b-44d4-bfd5-761a517f5b20" providerId="ADAL" clId="{A38DB59C-2A26-4290-9A26-D5A6FDD4010C}"/>
    <pc:docChg chg="custSel modSld">
      <pc:chgData name="James T. Burke" userId="5c2a731e-5d2b-44d4-bfd5-761a517f5b20" providerId="ADAL" clId="{A38DB59C-2A26-4290-9A26-D5A6FDD4010C}" dt="2024-01-16T14:53:57.357" v="39" actId="33524"/>
      <pc:docMkLst>
        <pc:docMk/>
      </pc:docMkLst>
      <pc:sldChg chg="addSp delSp modSp mod">
        <pc:chgData name="James T. Burke" userId="5c2a731e-5d2b-44d4-bfd5-761a517f5b20" providerId="ADAL" clId="{A38DB59C-2A26-4290-9A26-D5A6FDD4010C}" dt="2024-01-16T14:49:02.234" v="26" actId="1076"/>
        <pc:sldMkLst>
          <pc:docMk/>
          <pc:sldMk cId="2765261797" sldId="299"/>
        </pc:sldMkLst>
        <pc:spChg chg="mod">
          <ac:chgData name="James T. Burke" userId="5c2a731e-5d2b-44d4-bfd5-761a517f5b20" providerId="ADAL" clId="{A38DB59C-2A26-4290-9A26-D5A6FDD4010C}" dt="2024-01-16T14:48:42.638" v="24" actId="1076"/>
          <ac:spMkLst>
            <pc:docMk/>
            <pc:sldMk cId="2765261797" sldId="299"/>
            <ac:spMk id="2" creationId="{A893926C-3316-84B1-228D-119F2BD63426}"/>
          </ac:spMkLst>
        </pc:spChg>
        <pc:spChg chg="mod">
          <ac:chgData name="James T. Burke" userId="5c2a731e-5d2b-44d4-bfd5-761a517f5b20" providerId="ADAL" clId="{A38DB59C-2A26-4290-9A26-D5A6FDD4010C}" dt="2024-01-16T14:45:41.667" v="3" actId="20577"/>
          <ac:spMkLst>
            <pc:docMk/>
            <pc:sldMk cId="2765261797" sldId="299"/>
            <ac:spMk id="3" creationId="{DA8F83B0-644C-FEF2-CBAD-3C4195FFC6F3}"/>
          </ac:spMkLst>
        </pc:spChg>
        <pc:graphicFrameChg chg="add del mod">
          <ac:chgData name="James T. Burke" userId="5c2a731e-5d2b-44d4-bfd5-761a517f5b20" providerId="ADAL" clId="{A38DB59C-2A26-4290-9A26-D5A6FDD4010C}" dt="2024-01-16T14:47:19.111" v="5"/>
          <ac:graphicFrameMkLst>
            <pc:docMk/>
            <pc:sldMk cId="2765261797" sldId="299"/>
            <ac:graphicFrameMk id="9" creationId="{AC3AA8B7-E72D-94B3-50D3-2FE300F97D7F}"/>
          </ac:graphicFrameMkLst>
        </pc:graphicFrameChg>
        <pc:graphicFrameChg chg="add mod modGraphic">
          <ac:chgData name="James T. Burke" userId="5c2a731e-5d2b-44d4-bfd5-761a517f5b20" providerId="ADAL" clId="{A38DB59C-2A26-4290-9A26-D5A6FDD4010C}" dt="2024-01-16T14:47:53.829" v="16" actId="403"/>
          <ac:graphicFrameMkLst>
            <pc:docMk/>
            <pc:sldMk cId="2765261797" sldId="299"/>
            <ac:graphicFrameMk id="10" creationId="{F24A0677-9790-05B6-8781-6F687BE91361}"/>
          </ac:graphicFrameMkLst>
        </pc:graphicFrameChg>
        <pc:graphicFrameChg chg="del">
          <ac:chgData name="James T. Burke" userId="5c2a731e-5d2b-44d4-bfd5-761a517f5b20" providerId="ADAL" clId="{A38DB59C-2A26-4290-9A26-D5A6FDD4010C}" dt="2024-01-16T14:44:36.618" v="0" actId="478"/>
          <ac:graphicFrameMkLst>
            <pc:docMk/>
            <pc:sldMk cId="2765261797" sldId="299"/>
            <ac:graphicFrameMk id="12" creationId="{444CBE0A-9C91-7A51-6959-68CD53D15059}"/>
          </ac:graphicFrameMkLst>
        </pc:graphicFrameChg>
        <pc:picChg chg="mod ord">
          <ac:chgData name="James T. Burke" userId="5c2a731e-5d2b-44d4-bfd5-761a517f5b20" providerId="ADAL" clId="{A38DB59C-2A26-4290-9A26-D5A6FDD4010C}" dt="2024-01-16T14:49:02.234" v="26" actId="1076"/>
          <ac:picMkLst>
            <pc:docMk/>
            <pc:sldMk cId="2765261797" sldId="299"/>
            <ac:picMk id="14" creationId="{B5D6C933-9835-FA9E-0073-6598D4D92D56}"/>
          </ac:picMkLst>
        </pc:picChg>
      </pc:sldChg>
      <pc:sldChg chg="modSp mod">
        <pc:chgData name="James T. Burke" userId="5c2a731e-5d2b-44d4-bfd5-761a517f5b20" providerId="ADAL" clId="{A38DB59C-2A26-4290-9A26-D5A6FDD4010C}" dt="2024-01-16T14:53:57.357" v="39" actId="33524"/>
        <pc:sldMkLst>
          <pc:docMk/>
          <pc:sldMk cId="100802900" sldId="2038"/>
        </pc:sldMkLst>
        <pc:spChg chg="mod">
          <ac:chgData name="James T. Burke" userId="5c2a731e-5d2b-44d4-bfd5-761a517f5b20" providerId="ADAL" clId="{A38DB59C-2A26-4290-9A26-D5A6FDD4010C}" dt="2024-01-16T14:53:57.357" v="39" actId="33524"/>
          <ac:spMkLst>
            <pc:docMk/>
            <pc:sldMk cId="100802900" sldId="2038"/>
            <ac:spMk id="6" creationId="{00000000-0000-0000-0000-000000000000}"/>
          </ac:spMkLst>
        </pc:spChg>
      </pc:sldChg>
      <pc:sldChg chg="modSp mod">
        <pc:chgData name="James T. Burke" userId="5c2a731e-5d2b-44d4-bfd5-761a517f5b20" providerId="ADAL" clId="{A38DB59C-2A26-4290-9A26-D5A6FDD4010C}" dt="2024-01-16T14:51:33.099" v="33" actId="20577"/>
        <pc:sldMkLst>
          <pc:docMk/>
          <pc:sldMk cId="2872902305" sldId="2042"/>
        </pc:sldMkLst>
        <pc:spChg chg="mod">
          <ac:chgData name="James T. Burke" userId="5c2a731e-5d2b-44d4-bfd5-761a517f5b20" providerId="ADAL" clId="{A38DB59C-2A26-4290-9A26-D5A6FDD4010C}" dt="2024-01-16T14:51:33.099" v="33" actId="20577"/>
          <ac:spMkLst>
            <pc:docMk/>
            <pc:sldMk cId="2872902305" sldId="2042"/>
            <ac:spMk id="3" creationId="{00000000-0000-0000-0000-000000000000}"/>
          </ac:spMkLst>
        </pc:spChg>
      </pc:sldChg>
    </pc:docChg>
  </pc:docChgLst>
  <pc:docChgLst>
    <pc:chgData name="James T. Burke" userId="5c2a731e-5d2b-44d4-bfd5-761a517f5b20" providerId="ADAL" clId="{9E0E9473-AF24-499E-97B3-ACFFF6A77F48}"/>
    <pc:docChg chg="undo redo custSel addSld delSld modSld sldOrd">
      <pc:chgData name="James T. Burke" userId="5c2a731e-5d2b-44d4-bfd5-761a517f5b20" providerId="ADAL" clId="{9E0E9473-AF24-499E-97B3-ACFFF6A77F48}" dt="2024-03-13T16:56:40.676" v="3760"/>
      <pc:docMkLst>
        <pc:docMk/>
      </pc:docMkLst>
      <pc:sldChg chg="modSp mod">
        <pc:chgData name="James T. Burke" userId="5c2a731e-5d2b-44d4-bfd5-761a517f5b20" providerId="ADAL" clId="{9E0E9473-AF24-499E-97B3-ACFFF6A77F48}" dt="2024-03-04T21:58:47.303" v="5" actId="20577"/>
        <pc:sldMkLst>
          <pc:docMk/>
          <pc:sldMk cId="1989597527" sldId="294"/>
        </pc:sldMkLst>
        <pc:spChg chg="mod">
          <ac:chgData name="James T. Burke" userId="5c2a731e-5d2b-44d4-bfd5-761a517f5b20" providerId="ADAL" clId="{9E0E9473-AF24-499E-97B3-ACFFF6A77F48}" dt="2024-03-04T21:58:47.303" v="5" actId="20577"/>
          <ac:spMkLst>
            <pc:docMk/>
            <pc:sldMk cId="1989597527" sldId="294"/>
            <ac:spMk id="4" creationId="{00000000-0000-0000-0000-000000000000}"/>
          </ac:spMkLst>
        </pc:spChg>
      </pc:sldChg>
      <pc:sldChg chg="addSp delSp modSp mod modNotesTx">
        <pc:chgData name="James T. Burke" userId="5c2a731e-5d2b-44d4-bfd5-761a517f5b20" providerId="ADAL" clId="{9E0E9473-AF24-499E-97B3-ACFFF6A77F48}" dt="2024-03-12T15:37:17.230" v="3387" actId="20577"/>
        <pc:sldMkLst>
          <pc:docMk/>
          <pc:sldMk cId="2765261797" sldId="299"/>
        </pc:sldMkLst>
        <pc:spChg chg="mod">
          <ac:chgData name="James T. Burke" userId="5c2a731e-5d2b-44d4-bfd5-761a517f5b20" providerId="ADAL" clId="{9E0E9473-AF24-499E-97B3-ACFFF6A77F48}" dt="2024-03-12T15:35:19.543" v="3377" actId="1076"/>
          <ac:spMkLst>
            <pc:docMk/>
            <pc:sldMk cId="2765261797" sldId="299"/>
            <ac:spMk id="2" creationId="{A893926C-3316-84B1-228D-119F2BD63426}"/>
          </ac:spMkLst>
        </pc:spChg>
        <pc:spChg chg="mod">
          <ac:chgData name="James T. Burke" userId="5c2a731e-5d2b-44d4-bfd5-761a517f5b20" providerId="ADAL" clId="{9E0E9473-AF24-499E-97B3-ACFFF6A77F48}" dt="2024-03-12T15:37:17.230" v="3387" actId="20577"/>
          <ac:spMkLst>
            <pc:docMk/>
            <pc:sldMk cId="2765261797" sldId="299"/>
            <ac:spMk id="3" creationId="{DA8F83B0-644C-FEF2-CBAD-3C4195FFC6F3}"/>
          </ac:spMkLst>
        </pc:spChg>
        <pc:spChg chg="mod">
          <ac:chgData name="James T. Burke" userId="5c2a731e-5d2b-44d4-bfd5-761a517f5b20" providerId="ADAL" clId="{9E0E9473-AF24-499E-97B3-ACFFF6A77F48}" dt="2024-03-12T15:36:22.036" v="3386" actId="1076"/>
          <ac:spMkLst>
            <pc:docMk/>
            <pc:sldMk cId="2765261797" sldId="299"/>
            <ac:spMk id="7" creationId="{40F7ED41-76A4-D69F-DB90-BDD2B65C5ACC}"/>
          </ac:spMkLst>
        </pc:spChg>
        <pc:spChg chg="add del mod">
          <ac:chgData name="James T. Burke" userId="5c2a731e-5d2b-44d4-bfd5-761a517f5b20" providerId="ADAL" clId="{9E0E9473-AF24-499E-97B3-ACFFF6A77F48}" dt="2024-03-12T15:14:34.155" v="3255" actId="478"/>
          <ac:spMkLst>
            <pc:docMk/>
            <pc:sldMk cId="2765261797" sldId="299"/>
            <ac:spMk id="9" creationId="{7CFDFF54-C1C1-027A-B98B-055A25FA5C3F}"/>
          </ac:spMkLst>
        </pc:spChg>
        <pc:spChg chg="add del mod">
          <ac:chgData name="James T. Burke" userId="5c2a731e-5d2b-44d4-bfd5-761a517f5b20" providerId="ADAL" clId="{9E0E9473-AF24-499E-97B3-ACFFF6A77F48}" dt="2024-03-12T15:20:57.189" v="3303" actId="11529"/>
          <ac:spMkLst>
            <pc:docMk/>
            <pc:sldMk cId="2765261797" sldId="299"/>
            <ac:spMk id="11" creationId="{341ED75B-0F77-4EFC-0358-AAA23893E7FC}"/>
          </ac:spMkLst>
        </pc:spChg>
        <pc:spChg chg="add mod ord">
          <ac:chgData name="James T. Burke" userId="5c2a731e-5d2b-44d4-bfd5-761a517f5b20" providerId="ADAL" clId="{9E0E9473-AF24-499E-97B3-ACFFF6A77F48}" dt="2024-03-12T15:36:03.937" v="3385" actId="14100"/>
          <ac:spMkLst>
            <pc:docMk/>
            <pc:sldMk cId="2765261797" sldId="299"/>
            <ac:spMk id="12" creationId="{66F75593-E6A2-FB5F-2D18-8D070E70F6B8}"/>
          </ac:spMkLst>
        </pc:spChg>
        <pc:graphicFrameChg chg="add del mod">
          <ac:chgData name="James T. Burke" userId="5c2a731e-5d2b-44d4-bfd5-761a517f5b20" providerId="ADAL" clId="{9E0E9473-AF24-499E-97B3-ACFFF6A77F48}" dt="2024-03-12T15:17:07.624" v="3260"/>
          <ac:graphicFrameMkLst>
            <pc:docMk/>
            <pc:sldMk cId="2765261797" sldId="299"/>
            <ac:graphicFrameMk id="8" creationId="{87B47FDD-BC25-5298-7FC2-10B45632D606}"/>
          </ac:graphicFrameMkLst>
        </pc:graphicFrameChg>
        <pc:graphicFrameChg chg="del">
          <ac:chgData name="James T. Burke" userId="5c2a731e-5d2b-44d4-bfd5-761a517f5b20" providerId="ADAL" clId="{9E0E9473-AF24-499E-97B3-ACFFF6A77F48}" dt="2024-03-04T23:13:11.139" v="114" actId="478"/>
          <ac:graphicFrameMkLst>
            <pc:docMk/>
            <pc:sldMk cId="2765261797" sldId="299"/>
            <ac:graphicFrameMk id="8" creationId="{F1323374-59B3-4F02-B3A4-AE8386D47422}"/>
          </ac:graphicFrameMkLst>
        </pc:graphicFrameChg>
        <pc:graphicFrameChg chg="add del mod modGraphic">
          <ac:chgData name="James T. Burke" userId="5c2a731e-5d2b-44d4-bfd5-761a517f5b20" providerId="ADAL" clId="{9E0E9473-AF24-499E-97B3-ACFFF6A77F48}" dt="2024-03-12T15:27:37.648" v="3340" actId="478"/>
          <ac:graphicFrameMkLst>
            <pc:docMk/>
            <pc:sldMk cId="2765261797" sldId="299"/>
            <ac:graphicFrameMk id="10" creationId="{AF30ED5B-FAE3-2E20-5E1C-1D3B261B66EC}"/>
          </ac:graphicFrameMkLst>
        </pc:graphicFrameChg>
        <pc:graphicFrameChg chg="add del mod modGraphic">
          <ac:chgData name="James T. Burke" userId="5c2a731e-5d2b-44d4-bfd5-761a517f5b20" providerId="ADAL" clId="{9E0E9473-AF24-499E-97B3-ACFFF6A77F48}" dt="2024-03-12T15:24:47.054" v="3325" actId="478"/>
          <ac:graphicFrameMkLst>
            <pc:docMk/>
            <pc:sldMk cId="2765261797" sldId="299"/>
            <ac:graphicFrameMk id="14" creationId="{D1BB42C7-7AB4-36DE-BF88-E2529CE5FBAE}"/>
          </ac:graphicFrameMkLst>
        </pc:graphicFrameChg>
        <pc:graphicFrameChg chg="add mod modGraphic">
          <ac:chgData name="James T. Burke" userId="5c2a731e-5d2b-44d4-bfd5-761a517f5b20" providerId="ADAL" clId="{9E0E9473-AF24-499E-97B3-ACFFF6A77F48}" dt="2024-03-12T15:27:12.599" v="3338" actId="1076"/>
          <ac:graphicFrameMkLst>
            <pc:docMk/>
            <pc:sldMk cId="2765261797" sldId="299"/>
            <ac:graphicFrameMk id="15" creationId="{47765BBA-8265-39C3-2E9A-D507C8626A81}"/>
          </ac:graphicFrameMkLst>
        </pc:graphicFrameChg>
        <pc:graphicFrameChg chg="add mod modGraphic">
          <ac:chgData name="James T. Burke" userId="5c2a731e-5d2b-44d4-bfd5-761a517f5b20" providerId="ADAL" clId="{9E0E9473-AF24-499E-97B3-ACFFF6A77F48}" dt="2024-03-12T15:35:00.492" v="3376" actId="207"/>
          <ac:graphicFrameMkLst>
            <pc:docMk/>
            <pc:sldMk cId="2765261797" sldId="299"/>
            <ac:graphicFrameMk id="16" creationId="{A6317F71-12B5-F40A-D0E2-34F935443C67}"/>
          </ac:graphicFrameMkLst>
        </pc:graphicFrameChg>
        <pc:picChg chg="del">
          <ac:chgData name="James T. Burke" userId="5c2a731e-5d2b-44d4-bfd5-761a517f5b20" providerId="ADAL" clId="{9E0E9473-AF24-499E-97B3-ACFFF6A77F48}" dt="2024-03-08T14:41:38.371" v="3218" actId="478"/>
          <ac:picMkLst>
            <pc:docMk/>
            <pc:sldMk cId="2765261797" sldId="299"/>
            <ac:picMk id="11" creationId="{545E627F-AE74-D116-194D-9CB00E0AFE47}"/>
          </ac:picMkLst>
        </pc:picChg>
        <pc:picChg chg="del">
          <ac:chgData name="James T. Burke" userId="5c2a731e-5d2b-44d4-bfd5-761a517f5b20" providerId="ADAL" clId="{9E0E9473-AF24-499E-97B3-ACFFF6A77F48}" dt="2024-03-04T23:13:16.290" v="116" actId="478"/>
          <ac:picMkLst>
            <pc:docMk/>
            <pc:sldMk cId="2765261797" sldId="299"/>
            <ac:picMk id="14" creationId="{6F0BE1BC-628A-4E71-8C2F-78AE8D5B4C15}"/>
          </ac:picMkLst>
        </pc:picChg>
        <pc:picChg chg="del">
          <ac:chgData name="James T. Burke" userId="5c2a731e-5d2b-44d4-bfd5-761a517f5b20" providerId="ADAL" clId="{9E0E9473-AF24-499E-97B3-ACFFF6A77F48}" dt="2024-03-04T23:13:14.131" v="115" actId="478"/>
          <ac:picMkLst>
            <pc:docMk/>
            <pc:sldMk cId="2765261797" sldId="299"/>
            <ac:picMk id="16" creationId="{9C71B2FE-041D-46B0-8D41-29FAF907553D}"/>
          </ac:picMkLst>
        </pc:picChg>
        <pc:picChg chg="del mod ord">
          <ac:chgData name="James T. Burke" userId="5c2a731e-5d2b-44d4-bfd5-761a517f5b20" providerId="ADAL" clId="{9E0E9473-AF24-499E-97B3-ACFFF6A77F48}" dt="2024-03-12T15:21:53.813" v="3310" actId="478"/>
          <ac:picMkLst>
            <pc:docMk/>
            <pc:sldMk cId="2765261797" sldId="299"/>
            <ac:picMk id="17" creationId="{5FF3D9E0-07A7-467B-BC9B-D89BCFC68953}"/>
          </ac:picMkLst>
        </pc:picChg>
        <pc:picChg chg="del">
          <ac:chgData name="James T. Burke" userId="5c2a731e-5d2b-44d4-bfd5-761a517f5b20" providerId="ADAL" clId="{9E0E9473-AF24-499E-97B3-ACFFF6A77F48}" dt="2024-03-08T14:41:39.938" v="3219" actId="478"/>
          <ac:picMkLst>
            <pc:docMk/>
            <pc:sldMk cId="2765261797" sldId="299"/>
            <ac:picMk id="18" creationId="{2F852E21-E746-DE79-4EAA-75CCA8B7BFA4}"/>
          </ac:picMkLst>
        </pc:picChg>
        <pc:picChg chg="del">
          <ac:chgData name="James T. Burke" userId="5c2a731e-5d2b-44d4-bfd5-761a517f5b20" providerId="ADAL" clId="{9E0E9473-AF24-499E-97B3-ACFFF6A77F48}" dt="2024-03-08T14:41:40.556" v="3220" actId="478"/>
          <ac:picMkLst>
            <pc:docMk/>
            <pc:sldMk cId="2765261797" sldId="299"/>
            <ac:picMk id="22" creationId="{BD834242-6C1D-A42D-ECD8-F50F539CC8EC}"/>
          </ac:picMkLst>
        </pc:picChg>
      </pc:sldChg>
      <pc:sldChg chg="modSp mod">
        <pc:chgData name="James T. Burke" userId="5c2a731e-5d2b-44d4-bfd5-761a517f5b20" providerId="ADAL" clId="{9E0E9473-AF24-499E-97B3-ACFFF6A77F48}" dt="2024-03-13T16:56:40.676" v="3760"/>
        <pc:sldMkLst>
          <pc:docMk/>
          <pc:sldMk cId="1804711440" sldId="1131"/>
        </pc:sldMkLst>
        <pc:spChg chg="mod">
          <ac:chgData name="James T. Burke" userId="5c2a731e-5d2b-44d4-bfd5-761a517f5b20" providerId="ADAL" clId="{9E0E9473-AF24-499E-97B3-ACFFF6A77F48}" dt="2024-03-13T16:56:40.676" v="3760"/>
          <ac:spMkLst>
            <pc:docMk/>
            <pc:sldMk cId="1804711440" sldId="1131"/>
            <ac:spMk id="6" creationId="{00000000-0000-0000-0000-000000000000}"/>
          </ac:spMkLst>
        </pc:spChg>
      </pc:sldChg>
      <pc:sldChg chg="modSp mod modNotesTx">
        <pc:chgData name="James T. Burke" userId="5c2a731e-5d2b-44d4-bfd5-761a517f5b20" providerId="ADAL" clId="{9E0E9473-AF24-499E-97B3-ACFFF6A77F48}" dt="2024-03-05T17:38:11.398" v="1355"/>
        <pc:sldMkLst>
          <pc:docMk/>
          <pc:sldMk cId="687483161" sldId="2035"/>
        </pc:sldMkLst>
        <pc:spChg chg="mod">
          <ac:chgData name="James T. Burke" userId="5c2a731e-5d2b-44d4-bfd5-761a517f5b20" providerId="ADAL" clId="{9E0E9473-AF24-499E-97B3-ACFFF6A77F48}" dt="2024-03-05T15:26:59.498" v="668" actId="20577"/>
          <ac:spMkLst>
            <pc:docMk/>
            <pc:sldMk cId="687483161" sldId="2035"/>
            <ac:spMk id="3" creationId="{00000000-0000-0000-0000-000000000000}"/>
          </ac:spMkLst>
        </pc:spChg>
        <pc:spChg chg="mod">
          <ac:chgData name="James T. Burke" userId="5c2a731e-5d2b-44d4-bfd5-761a517f5b20" providerId="ADAL" clId="{9E0E9473-AF24-499E-97B3-ACFFF6A77F48}" dt="2024-03-05T17:27:55.107" v="985" actId="20577"/>
          <ac:spMkLst>
            <pc:docMk/>
            <pc:sldMk cId="687483161" sldId="2035"/>
            <ac:spMk id="7" creationId="{00000000-0000-0000-0000-000000000000}"/>
          </ac:spMkLst>
        </pc:spChg>
      </pc:sldChg>
      <pc:sldChg chg="addSp delSp modSp mod modNotesTx">
        <pc:chgData name="James T. Burke" userId="5c2a731e-5d2b-44d4-bfd5-761a517f5b20" providerId="ADAL" clId="{9E0E9473-AF24-499E-97B3-ACFFF6A77F48}" dt="2024-03-13T16:47:26.706" v="3611" actId="20577"/>
        <pc:sldMkLst>
          <pc:docMk/>
          <pc:sldMk cId="100802900" sldId="2038"/>
        </pc:sldMkLst>
        <pc:spChg chg="mod">
          <ac:chgData name="James T. Burke" userId="5c2a731e-5d2b-44d4-bfd5-761a517f5b20" providerId="ADAL" clId="{9E0E9473-AF24-499E-97B3-ACFFF6A77F48}" dt="2024-03-06T15:34:45.828" v="3196" actId="20577"/>
          <ac:spMkLst>
            <pc:docMk/>
            <pc:sldMk cId="100802900" sldId="2038"/>
            <ac:spMk id="6" creationId="{00000000-0000-0000-0000-000000000000}"/>
          </ac:spMkLst>
        </pc:spChg>
        <pc:spChg chg="mod">
          <ac:chgData name="James T. Burke" userId="5c2a731e-5d2b-44d4-bfd5-761a517f5b20" providerId="ADAL" clId="{9E0E9473-AF24-499E-97B3-ACFFF6A77F48}" dt="2024-03-05T17:28:46.675" v="992" actId="20577"/>
          <ac:spMkLst>
            <pc:docMk/>
            <pc:sldMk cId="100802900" sldId="2038"/>
            <ac:spMk id="7" creationId="{00000000-0000-0000-0000-000000000000}"/>
          </ac:spMkLst>
        </pc:spChg>
        <pc:picChg chg="add del">
          <ac:chgData name="James T. Burke" userId="5c2a731e-5d2b-44d4-bfd5-761a517f5b20" providerId="ADAL" clId="{9E0E9473-AF24-499E-97B3-ACFFF6A77F48}" dt="2024-03-05T17:40:40.536" v="1365" actId="22"/>
          <ac:picMkLst>
            <pc:docMk/>
            <pc:sldMk cId="100802900" sldId="2038"/>
            <ac:picMk id="8" creationId="{09F73D62-1FF7-BEE7-121B-10102E2F39DB}"/>
          </ac:picMkLst>
        </pc:picChg>
      </pc:sldChg>
      <pc:sldChg chg="modSp del mod modShow modNotesTx">
        <pc:chgData name="James T. Burke" userId="5c2a731e-5d2b-44d4-bfd5-761a517f5b20" providerId="ADAL" clId="{9E0E9473-AF24-499E-97B3-ACFFF6A77F48}" dt="2024-03-05T17:28:39.553" v="990" actId="2696"/>
        <pc:sldMkLst>
          <pc:docMk/>
          <pc:sldMk cId="3832679276" sldId="2039"/>
        </pc:sldMkLst>
        <pc:spChg chg="mod">
          <ac:chgData name="James T. Burke" userId="5c2a731e-5d2b-44d4-bfd5-761a517f5b20" providerId="ADAL" clId="{9E0E9473-AF24-499E-97B3-ACFFF6A77F48}" dt="2024-03-05T15:38:42.723" v="935" actId="20577"/>
          <ac:spMkLst>
            <pc:docMk/>
            <pc:sldMk cId="3832679276" sldId="2039"/>
            <ac:spMk id="9" creationId="{F822A0F1-DF0E-1F8D-6209-63F34FA2949E}"/>
          </ac:spMkLst>
        </pc:spChg>
        <pc:spChg chg="mod">
          <ac:chgData name="James T. Burke" userId="5c2a731e-5d2b-44d4-bfd5-761a517f5b20" providerId="ADAL" clId="{9E0E9473-AF24-499E-97B3-ACFFF6A77F48}" dt="2024-03-05T15:35:53.630" v="896" actId="20577"/>
          <ac:spMkLst>
            <pc:docMk/>
            <pc:sldMk cId="3832679276" sldId="2039"/>
            <ac:spMk id="10" creationId="{00000000-0000-0000-0000-000000000000}"/>
          </ac:spMkLst>
        </pc:spChg>
      </pc:sldChg>
      <pc:sldChg chg="del">
        <pc:chgData name="James T. Burke" userId="5c2a731e-5d2b-44d4-bfd5-761a517f5b20" providerId="ADAL" clId="{9E0E9473-AF24-499E-97B3-ACFFF6A77F48}" dt="2024-03-04T23:16:11.580" v="357" actId="2696"/>
        <pc:sldMkLst>
          <pc:docMk/>
          <pc:sldMk cId="3026000311" sldId="2040"/>
        </pc:sldMkLst>
      </pc:sldChg>
      <pc:sldChg chg="del">
        <pc:chgData name="James T. Burke" userId="5c2a731e-5d2b-44d4-bfd5-761a517f5b20" providerId="ADAL" clId="{9E0E9473-AF24-499E-97B3-ACFFF6A77F48}" dt="2024-03-04T23:16:41.365" v="376" actId="2696"/>
        <pc:sldMkLst>
          <pc:docMk/>
          <pc:sldMk cId="647712691" sldId="2042"/>
        </pc:sldMkLst>
      </pc:sldChg>
      <pc:sldChg chg="del modNotesTx">
        <pc:chgData name="James T. Burke" userId="5c2a731e-5d2b-44d4-bfd5-761a517f5b20" providerId="ADAL" clId="{9E0E9473-AF24-499E-97B3-ACFFF6A77F48}" dt="2024-03-05T15:30:22.791" v="743" actId="2696"/>
        <pc:sldMkLst>
          <pc:docMk/>
          <pc:sldMk cId="1592277509" sldId="2043"/>
        </pc:sldMkLst>
      </pc:sldChg>
      <pc:sldChg chg="modSp add mod ord modNotesTx">
        <pc:chgData name="James T. Burke" userId="5c2a731e-5d2b-44d4-bfd5-761a517f5b20" providerId="ADAL" clId="{9E0E9473-AF24-499E-97B3-ACFFF6A77F48}" dt="2024-03-05T17:37:53.357" v="1259" actId="313"/>
        <pc:sldMkLst>
          <pc:docMk/>
          <pc:sldMk cId="2326502687" sldId="2044"/>
        </pc:sldMkLst>
        <pc:spChg chg="mod">
          <ac:chgData name="James T. Burke" userId="5c2a731e-5d2b-44d4-bfd5-761a517f5b20" providerId="ADAL" clId="{9E0E9473-AF24-499E-97B3-ACFFF6A77F48}" dt="2024-03-05T15:24:21.745" v="575" actId="5793"/>
          <ac:spMkLst>
            <pc:docMk/>
            <pc:sldMk cId="2326502687" sldId="2044"/>
            <ac:spMk id="3" creationId="{00000000-0000-0000-0000-000000000000}"/>
          </ac:spMkLst>
        </pc:spChg>
        <pc:spChg chg="mod">
          <ac:chgData name="James T. Burke" userId="5c2a731e-5d2b-44d4-bfd5-761a517f5b20" providerId="ADAL" clId="{9E0E9473-AF24-499E-97B3-ACFFF6A77F48}" dt="2024-03-05T17:28:00.830" v="986" actId="20577"/>
          <ac:spMkLst>
            <pc:docMk/>
            <pc:sldMk cId="2326502687" sldId="2044"/>
            <ac:spMk id="7" creationId="{00000000-0000-0000-0000-000000000000}"/>
          </ac:spMkLst>
        </pc:spChg>
      </pc:sldChg>
      <pc:sldChg chg="del">
        <pc:chgData name="James T. Burke" userId="5c2a731e-5d2b-44d4-bfd5-761a517f5b20" providerId="ADAL" clId="{9E0E9473-AF24-499E-97B3-ACFFF6A77F48}" dt="2024-03-04T22:01:20.404" v="113" actId="2696"/>
        <pc:sldMkLst>
          <pc:docMk/>
          <pc:sldMk cId="4044842312" sldId="2044"/>
        </pc:sldMkLst>
      </pc:sldChg>
      <pc:sldChg chg="modSp add mod modNotesTx">
        <pc:chgData name="James T. Burke" userId="5c2a731e-5d2b-44d4-bfd5-761a517f5b20" providerId="ADAL" clId="{9E0E9473-AF24-499E-97B3-ACFFF6A77F48}" dt="2024-03-12T15:44:16.249" v="3518" actId="20577"/>
        <pc:sldMkLst>
          <pc:docMk/>
          <pc:sldMk cId="1484674530" sldId="2045"/>
        </pc:sldMkLst>
        <pc:spChg chg="mod">
          <ac:chgData name="James T. Burke" userId="5c2a731e-5d2b-44d4-bfd5-761a517f5b20" providerId="ADAL" clId="{9E0E9473-AF24-499E-97B3-ACFFF6A77F48}" dt="2024-03-12T15:44:16.249" v="3518" actId="20577"/>
          <ac:spMkLst>
            <pc:docMk/>
            <pc:sldMk cId="1484674530" sldId="2045"/>
            <ac:spMk id="3" creationId="{00000000-0000-0000-0000-000000000000}"/>
          </ac:spMkLst>
        </pc:spChg>
        <pc:spChg chg="mod">
          <ac:chgData name="James T. Burke" userId="5c2a731e-5d2b-44d4-bfd5-761a517f5b20" providerId="ADAL" clId="{9E0E9473-AF24-499E-97B3-ACFFF6A77F48}" dt="2024-03-05T17:27:48.188" v="982" actId="20577"/>
          <ac:spMkLst>
            <pc:docMk/>
            <pc:sldMk cId="1484674530" sldId="2045"/>
            <ac:spMk id="7" creationId="{00000000-0000-0000-0000-000000000000}"/>
          </ac:spMkLst>
        </pc:spChg>
      </pc:sldChg>
      <pc:sldChg chg="modSp add mod ord modNotesTx">
        <pc:chgData name="James T. Burke" userId="5c2a731e-5d2b-44d4-bfd5-761a517f5b20" providerId="ADAL" clId="{9E0E9473-AF24-499E-97B3-ACFFF6A77F48}" dt="2024-03-05T17:37:06.577" v="1152" actId="20577"/>
        <pc:sldMkLst>
          <pc:docMk/>
          <pc:sldMk cId="118607997" sldId="2046"/>
        </pc:sldMkLst>
        <pc:spChg chg="mod">
          <ac:chgData name="James T. Burke" userId="5c2a731e-5d2b-44d4-bfd5-761a517f5b20" providerId="ADAL" clId="{9E0E9473-AF24-499E-97B3-ACFFF6A77F48}" dt="2024-03-05T17:16:44.351" v="968" actId="6549"/>
          <ac:spMkLst>
            <pc:docMk/>
            <pc:sldMk cId="118607997" sldId="2046"/>
            <ac:spMk id="9" creationId="{F822A0F1-DF0E-1F8D-6209-63F34FA2949E}"/>
          </ac:spMkLst>
        </pc:spChg>
        <pc:spChg chg="mod">
          <ac:chgData name="James T. Burke" userId="5c2a731e-5d2b-44d4-bfd5-761a517f5b20" providerId="ADAL" clId="{9E0E9473-AF24-499E-97B3-ACFFF6A77F48}" dt="2024-03-05T17:29:03.319" v="995" actId="20577"/>
          <ac:spMkLst>
            <pc:docMk/>
            <pc:sldMk cId="118607997" sldId="2046"/>
            <ac:spMk id="10" creationId="{00000000-0000-0000-0000-000000000000}"/>
          </ac:spMkLst>
        </pc:spChg>
      </pc:sldChg>
      <pc:sldChg chg="modSp add del mod modNotesTx">
        <pc:chgData name="James T. Burke" userId="5c2a731e-5d2b-44d4-bfd5-761a517f5b20" providerId="ADAL" clId="{9E0E9473-AF24-499E-97B3-ACFFF6A77F48}" dt="2024-03-06T15:34:00.409" v="3194" actId="2696"/>
        <pc:sldMkLst>
          <pc:docMk/>
          <pc:sldMk cId="1132761634" sldId="2047"/>
        </pc:sldMkLst>
        <pc:spChg chg="mod">
          <ac:chgData name="James T. Burke" userId="5c2a731e-5d2b-44d4-bfd5-761a517f5b20" providerId="ADAL" clId="{9E0E9473-AF24-499E-97B3-ACFFF6A77F48}" dt="2024-03-05T17:35:59.926" v="1005" actId="20577"/>
          <ac:spMkLst>
            <pc:docMk/>
            <pc:sldMk cId="1132761634" sldId="2047"/>
            <ac:spMk id="9" creationId="{F822A0F1-DF0E-1F8D-6209-63F34FA2949E}"/>
          </ac:spMkLst>
        </pc:spChg>
      </pc:sldChg>
      <pc:sldChg chg="modSp add mod modNotesTx">
        <pc:chgData name="James T. Burke" userId="5c2a731e-5d2b-44d4-bfd5-761a517f5b20" providerId="ADAL" clId="{9E0E9473-AF24-499E-97B3-ACFFF6A77F48}" dt="2024-03-13T16:50:43.233" v="3669"/>
        <pc:sldMkLst>
          <pc:docMk/>
          <pc:sldMk cId="2642907056" sldId="2048"/>
        </pc:sldMkLst>
        <pc:spChg chg="mod">
          <ac:chgData name="James T. Burke" userId="5c2a731e-5d2b-44d4-bfd5-761a517f5b20" providerId="ADAL" clId="{9E0E9473-AF24-499E-97B3-ACFFF6A77F48}" dt="2024-03-08T16:46:10.650" v="3254" actId="20577"/>
          <ac:spMkLst>
            <pc:docMk/>
            <pc:sldMk cId="2642907056" sldId="2048"/>
            <ac:spMk id="6" creationId="{00000000-0000-0000-0000-000000000000}"/>
          </ac:spMkLst>
        </pc:spChg>
      </pc:sldChg>
      <pc:sldChg chg="modSp mod modNotesTx">
        <pc:chgData name="James T. Burke" userId="5c2a731e-5d2b-44d4-bfd5-761a517f5b20" providerId="ADAL" clId="{9E0E9473-AF24-499E-97B3-ACFFF6A77F48}" dt="2024-03-13T16:53:45.345" v="3725" actId="20577"/>
        <pc:sldMkLst>
          <pc:docMk/>
          <pc:sldMk cId="4121268706" sldId="2049"/>
        </pc:sldMkLst>
        <pc:spChg chg="mod">
          <ac:chgData name="James T. Burke" userId="5c2a731e-5d2b-44d4-bfd5-761a517f5b20" providerId="ADAL" clId="{9E0E9473-AF24-499E-97B3-ACFFF6A77F48}" dt="2024-03-13T14:15:00.347" v="3520" actId="33524"/>
          <ac:spMkLst>
            <pc:docMk/>
            <pc:sldMk cId="4121268706" sldId="2049"/>
            <ac:spMk id="6" creationId="{00000000-0000-0000-0000-000000000000}"/>
          </ac:spMkLst>
        </pc:spChg>
      </pc:sldChg>
      <pc:sldChg chg="modSp mod modNotesTx">
        <pc:chgData name="James T. Burke" userId="5c2a731e-5d2b-44d4-bfd5-761a517f5b20" providerId="ADAL" clId="{9E0E9473-AF24-499E-97B3-ACFFF6A77F48}" dt="2024-03-13T16:55:45.935" v="3756" actId="20577"/>
        <pc:sldMkLst>
          <pc:docMk/>
          <pc:sldMk cId="539355117" sldId="2050"/>
        </pc:sldMkLst>
        <pc:spChg chg="mod">
          <ac:chgData name="James T. Burke" userId="5c2a731e-5d2b-44d4-bfd5-761a517f5b20" providerId="ADAL" clId="{9E0E9473-AF24-499E-97B3-ACFFF6A77F48}" dt="2024-03-06T15:32:23.172" v="3193" actId="33524"/>
          <ac:spMkLst>
            <pc:docMk/>
            <pc:sldMk cId="539355117" sldId="2050"/>
            <ac:spMk id="6" creationId="{00000000-0000-0000-0000-000000000000}"/>
          </ac:spMkLst>
        </pc:spChg>
      </pc:sldChg>
      <pc:sldChg chg="addSp delSp modSp mod">
        <pc:chgData name="James T. Burke" userId="5c2a731e-5d2b-44d4-bfd5-761a517f5b20" providerId="ADAL" clId="{9E0E9473-AF24-499E-97B3-ACFFF6A77F48}" dt="2024-03-08T16:45:53.611" v="3252" actId="20577"/>
        <pc:sldMkLst>
          <pc:docMk/>
          <pc:sldMk cId="2868587118" sldId="2051"/>
        </pc:sldMkLst>
        <pc:spChg chg="mod">
          <ac:chgData name="James T. Burke" userId="5c2a731e-5d2b-44d4-bfd5-761a517f5b20" providerId="ADAL" clId="{9E0E9473-AF24-499E-97B3-ACFFF6A77F48}" dt="2024-03-08T16:45:53.611" v="3252" actId="20577"/>
          <ac:spMkLst>
            <pc:docMk/>
            <pc:sldMk cId="2868587118" sldId="2051"/>
            <ac:spMk id="5" creationId="{00000000-0000-0000-0000-000000000000}"/>
          </ac:spMkLst>
        </pc:spChg>
        <pc:spChg chg="mod">
          <ac:chgData name="James T. Burke" userId="5c2a731e-5d2b-44d4-bfd5-761a517f5b20" providerId="ADAL" clId="{9E0E9473-AF24-499E-97B3-ACFFF6A77F48}" dt="2024-03-08T14:45:20.019" v="3240" actId="20577"/>
          <ac:spMkLst>
            <pc:docMk/>
            <pc:sldMk cId="2868587118" sldId="2051"/>
            <ac:spMk id="13" creationId="{EA036B28-293E-4FF3-719C-67743C142438}"/>
          </ac:spMkLst>
        </pc:spChg>
        <pc:picChg chg="add mod">
          <ac:chgData name="James T. Burke" userId="5c2a731e-5d2b-44d4-bfd5-761a517f5b20" providerId="ADAL" clId="{9E0E9473-AF24-499E-97B3-ACFFF6A77F48}" dt="2024-03-08T14:46:11.323" v="3245" actId="14100"/>
          <ac:picMkLst>
            <pc:docMk/>
            <pc:sldMk cId="2868587118" sldId="2051"/>
            <ac:picMk id="3" creationId="{691EAAA1-B463-D202-700F-39ED2E34EB6F}"/>
          </ac:picMkLst>
        </pc:picChg>
        <pc:picChg chg="del">
          <ac:chgData name="James T. Burke" userId="5c2a731e-5d2b-44d4-bfd5-761a517f5b20" providerId="ADAL" clId="{9E0E9473-AF24-499E-97B3-ACFFF6A77F48}" dt="2024-03-08T14:45:38.644" v="3241" actId="478"/>
          <ac:picMkLst>
            <pc:docMk/>
            <pc:sldMk cId="2868587118" sldId="2051"/>
            <ac:picMk id="10" creationId="{A0D95D5B-D464-5924-D5C3-400F25ACD5A0}"/>
          </ac:picMkLst>
        </pc:picChg>
      </pc:sldChg>
      <pc:sldChg chg="modSp add mod">
        <pc:chgData name="James T. Burke" userId="5c2a731e-5d2b-44d4-bfd5-761a517f5b20" providerId="ADAL" clId="{9E0E9473-AF24-499E-97B3-ACFFF6A77F48}" dt="2024-03-12T15:44:16.929" v="3519"/>
        <pc:sldMkLst>
          <pc:docMk/>
          <pc:sldMk cId="172800351" sldId="2052"/>
        </pc:sldMkLst>
        <pc:spChg chg="mod">
          <ac:chgData name="James T. Burke" userId="5c2a731e-5d2b-44d4-bfd5-761a517f5b20" providerId="ADAL" clId="{9E0E9473-AF24-499E-97B3-ACFFF6A77F48}" dt="2024-03-12T15:44:16.929" v="3519"/>
          <ac:spMkLst>
            <pc:docMk/>
            <pc:sldMk cId="172800351" sldId="2052"/>
            <ac:spMk id="3" creationId="{00000000-0000-0000-0000-000000000000}"/>
          </ac:spMkLst>
        </pc:spChg>
      </pc:sldChg>
    </pc:docChg>
  </pc:docChgLst>
  <pc:docChgLst>
    <pc:chgData name="James T. Burke" userId="5c2a731e-5d2b-44d4-bfd5-761a517f5b20" providerId="ADAL" clId="{AFB2A4B1-0305-40A1-A0D9-7B240FB01C33}"/>
    <pc:docChg chg="undo redo custSel addSld delSld modSld">
      <pc:chgData name="James T. Burke" userId="5c2a731e-5d2b-44d4-bfd5-761a517f5b20" providerId="ADAL" clId="{AFB2A4B1-0305-40A1-A0D9-7B240FB01C33}" dt="2024-11-05T22:58:05.812" v="1791" actId="27107"/>
      <pc:docMkLst>
        <pc:docMk/>
      </pc:docMkLst>
      <pc:sldChg chg="modSp mod">
        <pc:chgData name="James T. Burke" userId="5c2a731e-5d2b-44d4-bfd5-761a517f5b20" providerId="ADAL" clId="{AFB2A4B1-0305-40A1-A0D9-7B240FB01C33}" dt="2024-11-05T22:41:58.077" v="1478" actId="20577"/>
        <pc:sldMkLst>
          <pc:docMk/>
          <pc:sldMk cId="1989597527" sldId="294"/>
        </pc:sldMkLst>
        <pc:spChg chg="mod">
          <ac:chgData name="James T. Burke" userId="5c2a731e-5d2b-44d4-bfd5-761a517f5b20" providerId="ADAL" clId="{AFB2A4B1-0305-40A1-A0D9-7B240FB01C33}" dt="2024-11-05T22:41:58.077" v="1478" actId="20577"/>
          <ac:spMkLst>
            <pc:docMk/>
            <pc:sldMk cId="1989597527" sldId="294"/>
            <ac:spMk id="4" creationId="{00000000-0000-0000-0000-000000000000}"/>
          </ac:spMkLst>
        </pc:spChg>
      </pc:sldChg>
      <pc:sldChg chg="add del">
        <pc:chgData name="James T. Burke" userId="5c2a731e-5d2b-44d4-bfd5-761a517f5b20" providerId="ADAL" clId="{AFB2A4B1-0305-40A1-A0D9-7B240FB01C33}" dt="2024-11-05T19:25:10.771" v="24"/>
        <pc:sldMkLst>
          <pc:docMk/>
          <pc:sldMk cId="1913880094" sldId="305"/>
        </pc:sldMkLst>
      </pc:sldChg>
      <pc:sldChg chg="add del">
        <pc:chgData name="James T. Burke" userId="5c2a731e-5d2b-44d4-bfd5-761a517f5b20" providerId="ADAL" clId="{AFB2A4B1-0305-40A1-A0D9-7B240FB01C33}" dt="2024-11-05T19:25:10.771" v="24"/>
        <pc:sldMkLst>
          <pc:docMk/>
          <pc:sldMk cId="520691236" sldId="310"/>
        </pc:sldMkLst>
      </pc:sldChg>
      <pc:sldChg chg="add del">
        <pc:chgData name="James T. Burke" userId="5c2a731e-5d2b-44d4-bfd5-761a517f5b20" providerId="ADAL" clId="{AFB2A4B1-0305-40A1-A0D9-7B240FB01C33}" dt="2024-11-05T19:25:10.771" v="24"/>
        <pc:sldMkLst>
          <pc:docMk/>
          <pc:sldMk cId="1221595794" sldId="311"/>
        </pc:sldMkLst>
      </pc:sldChg>
      <pc:sldChg chg="modSp mod">
        <pc:chgData name="James T. Burke" userId="5c2a731e-5d2b-44d4-bfd5-761a517f5b20" providerId="ADAL" clId="{AFB2A4B1-0305-40A1-A0D9-7B240FB01C33}" dt="2024-11-05T22:40:53.860" v="1449" actId="20577"/>
        <pc:sldMkLst>
          <pc:docMk/>
          <pc:sldMk cId="1804711440" sldId="1131"/>
        </pc:sldMkLst>
        <pc:spChg chg="mod">
          <ac:chgData name="James T. Burke" userId="5c2a731e-5d2b-44d4-bfd5-761a517f5b20" providerId="ADAL" clId="{AFB2A4B1-0305-40A1-A0D9-7B240FB01C33}" dt="2024-11-05T22:40:53.860" v="1449" actId="20577"/>
          <ac:spMkLst>
            <pc:docMk/>
            <pc:sldMk cId="1804711440" sldId="1131"/>
            <ac:spMk id="6" creationId="{00000000-0000-0000-0000-000000000000}"/>
          </ac:spMkLst>
        </pc:spChg>
      </pc:sldChg>
      <pc:sldChg chg="modSp mod">
        <pc:chgData name="James T. Burke" userId="5c2a731e-5d2b-44d4-bfd5-761a517f5b20" providerId="ADAL" clId="{AFB2A4B1-0305-40A1-A0D9-7B240FB01C33}" dt="2024-11-05T22:51:08.144" v="1607" actId="20577"/>
        <pc:sldMkLst>
          <pc:docMk/>
          <pc:sldMk cId="2950208583" sldId="2052"/>
        </pc:sldMkLst>
        <pc:spChg chg="mod">
          <ac:chgData name="James T. Burke" userId="5c2a731e-5d2b-44d4-bfd5-761a517f5b20" providerId="ADAL" clId="{AFB2A4B1-0305-40A1-A0D9-7B240FB01C33}" dt="2024-11-05T22:51:08.144" v="1607" actId="20577"/>
          <ac:spMkLst>
            <pc:docMk/>
            <pc:sldMk cId="2950208583" sldId="2052"/>
            <ac:spMk id="6" creationId="{00000000-0000-0000-0000-000000000000}"/>
          </ac:spMkLst>
        </pc:spChg>
        <pc:spChg chg="mod">
          <ac:chgData name="James T. Burke" userId="5c2a731e-5d2b-44d4-bfd5-761a517f5b20" providerId="ADAL" clId="{AFB2A4B1-0305-40A1-A0D9-7B240FB01C33}" dt="2024-11-05T22:41:01.396" v="1463" actId="20577"/>
          <ac:spMkLst>
            <pc:docMk/>
            <pc:sldMk cId="2950208583" sldId="2052"/>
            <ac:spMk id="7" creationId="{00000000-0000-0000-0000-000000000000}"/>
          </ac:spMkLst>
        </pc:spChg>
      </pc:sldChg>
      <pc:sldChg chg="modSp mod">
        <pc:chgData name="James T. Burke" userId="5c2a731e-5d2b-44d4-bfd5-761a517f5b20" providerId="ADAL" clId="{AFB2A4B1-0305-40A1-A0D9-7B240FB01C33}" dt="2024-11-05T22:57:18.114" v="1790" actId="313"/>
        <pc:sldMkLst>
          <pc:docMk/>
          <pc:sldMk cId="2006485173" sldId="2073"/>
        </pc:sldMkLst>
        <pc:spChg chg="mod">
          <ac:chgData name="James T. Burke" userId="5c2a731e-5d2b-44d4-bfd5-761a517f5b20" providerId="ADAL" clId="{AFB2A4B1-0305-40A1-A0D9-7B240FB01C33}" dt="2024-11-05T22:57:18.114" v="1790" actId="313"/>
          <ac:spMkLst>
            <pc:docMk/>
            <pc:sldMk cId="2006485173" sldId="2073"/>
            <ac:spMk id="9" creationId="{F822A0F1-DF0E-1F8D-6209-63F34FA2949E}"/>
          </ac:spMkLst>
        </pc:spChg>
        <pc:spChg chg="mod">
          <ac:chgData name="James T. Burke" userId="5c2a731e-5d2b-44d4-bfd5-761a517f5b20" providerId="ADAL" clId="{AFB2A4B1-0305-40A1-A0D9-7B240FB01C33}" dt="2024-11-04T19:25:55.541" v="0"/>
          <ac:spMkLst>
            <pc:docMk/>
            <pc:sldMk cId="2006485173" sldId="2073"/>
            <ac:spMk id="10" creationId="{00000000-0000-0000-0000-000000000000}"/>
          </ac:spMkLst>
        </pc:spChg>
      </pc:sldChg>
      <pc:sldChg chg="addSp delSp modSp del mod">
        <pc:chgData name="James T. Burke" userId="5c2a731e-5d2b-44d4-bfd5-761a517f5b20" providerId="ADAL" clId="{AFB2A4B1-0305-40A1-A0D9-7B240FB01C33}" dt="2024-11-05T22:29:36.785" v="897" actId="47"/>
        <pc:sldMkLst>
          <pc:docMk/>
          <pc:sldMk cId="943893832" sldId="2076"/>
        </pc:sldMkLst>
        <pc:spChg chg="mod">
          <ac:chgData name="James T. Burke" userId="5c2a731e-5d2b-44d4-bfd5-761a517f5b20" providerId="ADAL" clId="{AFB2A4B1-0305-40A1-A0D9-7B240FB01C33}" dt="2024-11-05T19:21:27.215" v="10" actId="20577"/>
          <ac:spMkLst>
            <pc:docMk/>
            <pc:sldMk cId="943893832" sldId="2076"/>
            <ac:spMk id="3" creationId="{00000000-0000-0000-0000-000000000000}"/>
          </ac:spMkLst>
        </pc:spChg>
        <pc:spChg chg="add del mod">
          <ac:chgData name="James T. Burke" userId="5c2a731e-5d2b-44d4-bfd5-761a517f5b20" providerId="ADAL" clId="{AFB2A4B1-0305-40A1-A0D9-7B240FB01C33}" dt="2024-11-05T19:25:20.308" v="27" actId="478"/>
          <ac:spMkLst>
            <pc:docMk/>
            <pc:sldMk cId="943893832" sldId="2076"/>
            <ac:spMk id="5" creationId="{68369977-B85A-816E-FAF5-52E17CE8A898}"/>
          </ac:spMkLst>
        </pc:spChg>
        <pc:spChg chg="mod">
          <ac:chgData name="James T. Burke" userId="5c2a731e-5d2b-44d4-bfd5-761a517f5b20" providerId="ADAL" clId="{AFB2A4B1-0305-40A1-A0D9-7B240FB01C33}" dt="2024-11-04T19:26:42.614" v="9" actId="20577"/>
          <ac:spMkLst>
            <pc:docMk/>
            <pc:sldMk cId="943893832" sldId="2076"/>
            <ac:spMk id="7" creationId="{00000000-0000-0000-0000-000000000000}"/>
          </ac:spMkLst>
        </pc:spChg>
      </pc:sldChg>
      <pc:sldChg chg="modSp del">
        <pc:chgData name="James T. Burke" userId="5c2a731e-5d2b-44d4-bfd5-761a517f5b20" providerId="ADAL" clId="{AFB2A4B1-0305-40A1-A0D9-7B240FB01C33}" dt="2024-11-04T19:26:34.770" v="5" actId="47"/>
        <pc:sldMkLst>
          <pc:docMk/>
          <pc:sldMk cId="1471647507" sldId="2077"/>
        </pc:sldMkLst>
        <pc:spChg chg="mod">
          <ac:chgData name="James T. Burke" userId="5c2a731e-5d2b-44d4-bfd5-761a517f5b20" providerId="ADAL" clId="{AFB2A4B1-0305-40A1-A0D9-7B240FB01C33}" dt="2024-11-04T19:25:55.541" v="0"/>
          <ac:spMkLst>
            <pc:docMk/>
            <pc:sldMk cId="1471647507" sldId="2077"/>
            <ac:spMk id="7" creationId="{00000000-0000-0000-0000-000000000000}"/>
          </ac:spMkLst>
        </pc:spChg>
      </pc:sldChg>
      <pc:sldChg chg="modSp add mod">
        <pc:chgData name="James T. Burke" userId="5c2a731e-5d2b-44d4-bfd5-761a517f5b20" providerId="ADAL" clId="{AFB2A4B1-0305-40A1-A0D9-7B240FB01C33}" dt="2024-11-05T22:54:55.013" v="1770" actId="20577"/>
        <pc:sldMkLst>
          <pc:docMk/>
          <pc:sldMk cId="2828548634" sldId="2077"/>
        </pc:sldMkLst>
        <pc:spChg chg="mod">
          <ac:chgData name="James T. Burke" userId="5c2a731e-5d2b-44d4-bfd5-761a517f5b20" providerId="ADAL" clId="{AFB2A4B1-0305-40A1-A0D9-7B240FB01C33}" dt="2024-11-05T22:54:55.013" v="1770" actId="20577"/>
          <ac:spMkLst>
            <pc:docMk/>
            <pc:sldMk cId="2828548634" sldId="2077"/>
            <ac:spMk id="6" creationId="{00000000-0000-0000-0000-000000000000}"/>
          </ac:spMkLst>
        </pc:spChg>
        <pc:spChg chg="mod">
          <ac:chgData name="James T. Burke" userId="5c2a731e-5d2b-44d4-bfd5-761a517f5b20" providerId="ADAL" clId="{AFB2A4B1-0305-40A1-A0D9-7B240FB01C33}" dt="2024-11-05T22:41:07.791" v="1477" actId="20577"/>
          <ac:spMkLst>
            <pc:docMk/>
            <pc:sldMk cId="2828548634" sldId="2077"/>
            <ac:spMk id="7" creationId="{00000000-0000-0000-0000-000000000000}"/>
          </ac:spMkLst>
        </pc:spChg>
      </pc:sldChg>
      <pc:sldChg chg="modSp del">
        <pc:chgData name="James T. Burke" userId="5c2a731e-5d2b-44d4-bfd5-761a517f5b20" providerId="ADAL" clId="{AFB2A4B1-0305-40A1-A0D9-7B240FB01C33}" dt="2024-11-04T19:26:36.588" v="7" actId="47"/>
        <pc:sldMkLst>
          <pc:docMk/>
          <pc:sldMk cId="3097762600" sldId="2078"/>
        </pc:sldMkLst>
        <pc:spChg chg="mod">
          <ac:chgData name="James T. Burke" userId="5c2a731e-5d2b-44d4-bfd5-761a517f5b20" providerId="ADAL" clId="{AFB2A4B1-0305-40A1-A0D9-7B240FB01C33}" dt="2024-11-04T19:25:55.541" v="0"/>
          <ac:spMkLst>
            <pc:docMk/>
            <pc:sldMk cId="3097762600" sldId="2078"/>
            <ac:spMk id="7" creationId="{00000000-0000-0000-0000-000000000000}"/>
          </ac:spMkLst>
        </pc:spChg>
      </pc:sldChg>
      <pc:sldChg chg="modSp del">
        <pc:chgData name="James T. Burke" userId="5c2a731e-5d2b-44d4-bfd5-761a517f5b20" providerId="ADAL" clId="{AFB2A4B1-0305-40A1-A0D9-7B240FB01C33}" dt="2024-11-04T19:26:35.429" v="6" actId="47"/>
        <pc:sldMkLst>
          <pc:docMk/>
          <pc:sldMk cId="1217512547" sldId="2079"/>
        </pc:sldMkLst>
        <pc:spChg chg="mod">
          <ac:chgData name="James T. Burke" userId="5c2a731e-5d2b-44d4-bfd5-761a517f5b20" providerId="ADAL" clId="{AFB2A4B1-0305-40A1-A0D9-7B240FB01C33}" dt="2024-11-04T19:25:55.541" v="0"/>
          <ac:spMkLst>
            <pc:docMk/>
            <pc:sldMk cId="1217512547" sldId="2079"/>
            <ac:spMk id="7" creationId="{00000000-0000-0000-0000-000000000000}"/>
          </ac:spMkLst>
        </pc:spChg>
      </pc:sldChg>
      <pc:sldChg chg="modSp del">
        <pc:chgData name="James T. Burke" userId="5c2a731e-5d2b-44d4-bfd5-761a517f5b20" providerId="ADAL" clId="{AFB2A4B1-0305-40A1-A0D9-7B240FB01C33}" dt="2024-11-04T19:26:10.820" v="2" actId="47"/>
        <pc:sldMkLst>
          <pc:docMk/>
          <pc:sldMk cId="2632267252" sldId="2080"/>
        </pc:sldMkLst>
        <pc:spChg chg="mod">
          <ac:chgData name="James T. Burke" userId="5c2a731e-5d2b-44d4-bfd5-761a517f5b20" providerId="ADAL" clId="{AFB2A4B1-0305-40A1-A0D9-7B240FB01C33}" dt="2024-11-04T19:25:55.541" v="0"/>
          <ac:spMkLst>
            <pc:docMk/>
            <pc:sldMk cId="2632267252" sldId="2080"/>
            <ac:spMk id="7" creationId="{00000000-0000-0000-0000-000000000000}"/>
          </ac:spMkLst>
        </pc:spChg>
      </pc:sldChg>
      <pc:sldChg chg="modSp del">
        <pc:chgData name="James T. Burke" userId="5c2a731e-5d2b-44d4-bfd5-761a517f5b20" providerId="ADAL" clId="{AFB2A4B1-0305-40A1-A0D9-7B240FB01C33}" dt="2024-11-04T19:26:13.889" v="3" actId="47"/>
        <pc:sldMkLst>
          <pc:docMk/>
          <pc:sldMk cId="3311365081" sldId="2081"/>
        </pc:sldMkLst>
        <pc:spChg chg="mod">
          <ac:chgData name="James T. Burke" userId="5c2a731e-5d2b-44d4-bfd5-761a517f5b20" providerId="ADAL" clId="{AFB2A4B1-0305-40A1-A0D9-7B240FB01C33}" dt="2024-11-04T19:25:55.541" v="0"/>
          <ac:spMkLst>
            <pc:docMk/>
            <pc:sldMk cId="3311365081" sldId="2081"/>
            <ac:spMk id="7" creationId="{00000000-0000-0000-0000-000000000000}"/>
          </ac:spMkLst>
        </pc:spChg>
      </pc:sldChg>
      <pc:sldChg chg="modSp add mod">
        <pc:chgData name="James T. Burke" userId="5c2a731e-5d2b-44d4-bfd5-761a517f5b20" providerId="ADAL" clId="{AFB2A4B1-0305-40A1-A0D9-7B240FB01C33}" dt="2024-11-05T22:58:05.812" v="1791" actId="27107"/>
        <pc:sldMkLst>
          <pc:docMk/>
          <pc:sldMk cId="2377232736" sldId="2082"/>
        </pc:sldMkLst>
        <pc:spChg chg="mod">
          <ac:chgData name="James T. Burke" userId="5c2a731e-5d2b-44d4-bfd5-761a517f5b20" providerId="ADAL" clId="{AFB2A4B1-0305-40A1-A0D9-7B240FB01C33}" dt="2024-11-05T22:58:05.812" v="1791" actId="27107"/>
          <ac:spMkLst>
            <pc:docMk/>
            <pc:sldMk cId="2377232736" sldId="2082"/>
            <ac:spMk id="3" creationId="{00000000-0000-0000-0000-000000000000}"/>
          </ac:spMkLst>
        </pc:spChg>
        <pc:spChg chg="mod">
          <ac:chgData name="James T. Burke" userId="5c2a731e-5d2b-44d4-bfd5-761a517f5b20" providerId="ADAL" clId="{AFB2A4B1-0305-40A1-A0D9-7B240FB01C33}" dt="2024-11-05T22:35:55.067" v="1351" actId="20577"/>
          <ac:spMkLst>
            <pc:docMk/>
            <pc:sldMk cId="2377232736" sldId="2082"/>
            <ac:spMk id="7" creationId="{00000000-0000-0000-0000-000000000000}"/>
          </ac:spMkLst>
        </pc:spChg>
      </pc:sldChg>
      <pc:sldChg chg="modSp add mod">
        <pc:chgData name="James T. Burke" userId="5c2a731e-5d2b-44d4-bfd5-761a517f5b20" providerId="ADAL" clId="{AFB2A4B1-0305-40A1-A0D9-7B240FB01C33}" dt="2024-11-05T22:36:01.312" v="1364" actId="20577"/>
        <pc:sldMkLst>
          <pc:docMk/>
          <pc:sldMk cId="3315940211" sldId="2083"/>
        </pc:sldMkLst>
        <pc:spChg chg="mod">
          <ac:chgData name="James T. Burke" userId="5c2a731e-5d2b-44d4-bfd5-761a517f5b20" providerId="ADAL" clId="{AFB2A4B1-0305-40A1-A0D9-7B240FB01C33}" dt="2024-11-05T22:33:28.192" v="1091" actId="20577"/>
          <ac:spMkLst>
            <pc:docMk/>
            <pc:sldMk cId="3315940211" sldId="2083"/>
            <ac:spMk id="3" creationId="{00000000-0000-0000-0000-000000000000}"/>
          </ac:spMkLst>
        </pc:spChg>
        <pc:spChg chg="mod">
          <ac:chgData name="James T. Burke" userId="5c2a731e-5d2b-44d4-bfd5-761a517f5b20" providerId="ADAL" clId="{AFB2A4B1-0305-40A1-A0D9-7B240FB01C33}" dt="2024-11-05T22:36:01.312" v="1364" actId="20577"/>
          <ac:spMkLst>
            <pc:docMk/>
            <pc:sldMk cId="3315940211" sldId="2083"/>
            <ac:spMk id="7" creationId="{00000000-0000-0000-0000-000000000000}"/>
          </ac:spMkLst>
        </pc:spChg>
      </pc:sldChg>
      <pc:sldChg chg="add del">
        <pc:chgData name="James T. Burke" userId="5c2a731e-5d2b-44d4-bfd5-761a517f5b20" providerId="ADAL" clId="{AFB2A4B1-0305-40A1-A0D9-7B240FB01C33}" dt="2024-11-05T22:29:07.972" v="894"/>
        <pc:sldMkLst>
          <pc:docMk/>
          <pc:sldMk cId="830783484" sldId="2084"/>
        </pc:sldMkLst>
      </pc:sldChg>
      <pc:sldChg chg="addSp modSp add mod">
        <pc:chgData name="James T. Burke" userId="5c2a731e-5d2b-44d4-bfd5-761a517f5b20" providerId="ADAL" clId="{AFB2A4B1-0305-40A1-A0D9-7B240FB01C33}" dt="2024-11-05T22:39:17.662" v="1419" actId="20577"/>
        <pc:sldMkLst>
          <pc:docMk/>
          <pc:sldMk cId="2929471855" sldId="2084"/>
        </pc:sldMkLst>
        <pc:spChg chg="add">
          <ac:chgData name="James T. Burke" userId="5c2a731e-5d2b-44d4-bfd5-761a517f5b20" providerId="ADAL" clId="{AFB2A4B1-0305-40A1-A0D9-7B240FB01C33}" dt="2024-11-05T22:31:21.225" v="905"/>
          <ac:spMkLst>
            <pc:docMk/>
            <pc:sldMk cId="2929471855" sldId="2084"/>
            <ac:spMk id="2" creationId="{6BF6F468-BB7C-359E-8323-4D404D1181E9}"/>
          </ac:spMkLst>
        </pc:spChg>
        <pc:spChg chg="mod">
          <ac:chgData name="James T. Burke" userId="5c2a731e-5d2b-44d4-bfd5-761a517f5b20" providerId="ADAL" clId="{AFB2A4B1-0305-40A1-A0D9-7B240FB01C33}" dt="2024-11-05T22:39:17.662" v="1419" actId="20577"/>
          <ac:spMkLst>
            <pc:docMk/>
            <pc:sldMk cId="2929471855" sldId="2084"/>
            <ac:spMk id="3" creationId="{00000000-0000-0000-0000-000000000000}"/>
          </ac:spMkLst>
        </pc:spChg>
        <pc:spChg chg="mod">
          <ac:chgData name="James T. Burke" userId="5c2a731e-5d2b-44d4-bfd5-761a517f5b20" providerId="ADAL" clId="{AFB2A4B1-0305-40A1-A0D9-7B240FB01C33}" dt="2024-11-05T22:36:11.049" v="1377" actId="20577"/>
          <ac:spMkLst>
            <pc:docMk/>
            <pc:sldMk cId="2929471855" sldId="2084"/>
            <ac:spMk id="7" creationId="{00000000-0000-0000-0000-000000000000}"/>
          </ac:spMkLst>
        </pc:spChg>
      </pc:sldChg>
      <pc:sldChg chg="addSp modSp add mod">
        <pc:chgData name="James T. Burke" userId="5c2a731e-5d2b-44d4-bfd5-761a517f5b20" providerId="ADAL" clId="{AFB2A4B1-0305-40A1-A0D9-7B240FB01C33}" dt="2024-11-05T22:40:11.334" v="1428" actId="20577"/>
        <pc:sldMkLst>
          <pc:docMk/>
          <pc:sldMk cId="1321387484" sldId="2085"/>
        </pc:sldMkLst>
        <pc:spChg chg="add">
          <ac:chgData name="James T. Burke" userId="5c2a731e-5d2b-44d4-bfd5-761a517f5b20" providerId="ADAL" clId="{AFB2A4B1-0305-40A1-A0D9-7B240FB01C33}" dt="2024-11-05T22:37:12.936" v="1381"/>
          <ac:spMkLst>
            <pc:docMk/>
            <pc:sldMk cId="1321387484" sldId="2085"/>
            <ac:spMk id="2" creationId="{C9E598FF-E1B1-8E9D-53F3-AAAF905C1FC2}"/>
          </ac:spMkLst>
        </pc:spChg>
        <pc:spChg chg="mod">
          <ac:chgData name="James T. Burke" userId="5c2a731e-5d2b-44d4-bfd5-761a517f5b20" providerId="ADAL" clId="{AFB2A4B1-0305-40A1-A0D9-7B240FB01C33}" dt="2024-11-05T22:40:11.334" v="1428" actId="20577"/>
          <ac:spMkLst>
            <pc:docMk/>
            <pc:sldMk cId="1321387484" sldId="2085"/>
            <ac:spMk id="3" creationId="{00000000-0000-0000-0000-000000000000}"/>
          </ac:spMkLst>
        </pc:spChg>
      </pc:sldChg>
      <pc:sldChg chg="add del">
        <pc:chgData name="James T. Burke" userId="5c2a731e-5d2b-44d4-bfd5-761a517f5b20" providerId="ADAL" clId="{AFB2A4B1-0305-40A1-A0D9-7B240FB01C33}" dt="2024-11-05T22:29:07.972" v="894"/>
        <pc:sldMkLst>
          <pc:docMk/>
          <pc:sldMk cId="3461999625" sldId="2085"/>
        </pc:sldMkLst>
      </pc:sldChg>
    </pc:docChg>
  </pc:docChgLst>
  <pc:docChgLst>
    <pc:chgData name="James T. Burke" userId="5c2a731e-5d2b-44d4-bfd5-761a517f5b20" providerId="ADAL" clId="{AB6F07C0-CBC5-4C45-BACA-D72A69B50B1E}"/>
    <pc:docChg chg="undo redo custSel delSld modSld">
      <pc:chgData name="James T. Burke" userId="5c2a731e-5d2b-44d4-bfd5-761a517f5b20" providerId="ADAL" clId="{AB6F07C0-CBC5-4C45-BACA-D72A69B50B1E}" dt="2024-02-12T16:23:07.408" v="3930" actId="27107"/>
      <pc:docMkLst>
        <pc:docMk/>
      </pc:docMkLst>
      <pc:sldChg chg="modSp mod">
        <pc:chgData name="James T. Burke" userId="5c2a731e-5d2b-44d4-bfd5-761a517f5b20" providerId="ADAL" clId="{AB6F07C0-CBC5-4C45-BACA-D72A69B50B1E}" dt="2024-02-09T21:16:36.241" v="8" actId="20577"/>
        <pc:sldMkLst>
          <pc:docMk/>
          <pc:sldMk cId="1989597527" sldId="294"/>
        </pc:sldMkLst>
        <pc:spChg chg="mod">
          <ac:chgData name="James T. Burke" userId="5c2a731e-5d2b-44d4-bfd5-761a517f5b20" providerId="ADAL" clId="{AB6F07C0-CBC5-4C45-BACA-D72A69B50B1E}" dt="2024-02-09T21:16:36.241" v="8" actId="20577"/>
          <ac:spMkLst>
            <pc:docMk/>
            <pc:sldMk cId="1989597527" sldId="294"/>
            <ac:spMk id="4" creationId="{00000000-0000-0000-0000-000000000000}"/>
          </ac:spMkLst>
        </pc:spChg>
      </pc:sldChg>
      <pc:sldChg chg="addSp delSp modSp mod">
        <pc:chgData name="James T. Burke" userId="5c2a731e-5d2b-44d4-bfd5-761a517f5b20" providerId="ADAL" clId="{AB6F07C0-CBC5-4C45-BACA-D72A69B50B1E}" dt="2024-02-12T14:20:55.400" v="292" actId="1076"/>
        <pc:sldMkLst>
          <pc:docMk/>
          <pc:sldMk cId="2765261797" sldId="299"/>
        </pc:sldMkLst>
        <pc:spChg chg="mod">
          <ac:chgData name="James T. Burke" userId="5c2a731e-5d2b-44d4-bfd5-761a517f5b20" providerId="ADAL" clId="{AB6F07C0-CBC5-4C45-BACA-D72A69B50B1E}" dt="2024-02-12T14:20:55.400" v="292" actId="1076"/>
          <ac:spMkLst>
            <pc:docMk/>
            <pc:sldMk cId="2765261797" sldId="299"/>
            <ac:spMk id="2" creationId="{A893926C-3316-84B1-228D-119F2BD63426}"/>
          </ac:spMkLst>
        </pc:spChg>
        <pc:spChg chg="mod">
          <ac:chgData name="James T. Burke" userId="5c2a731e-5d2b-44d4-bfd5-761a517f5b20" providerId="ADAL" clId="{AB6F07C0-CBC5-4C45-BACA-D72A69B50B1E}" dt="2024-02-09T22:17:08.703" v="28" actId="20577"/>
          <ac:spMkLst>
            <pc:docMk/>
            <pc:sldMk cId="2765261797" sldId="299"/>
            <ac:spMk id="3" creationId="{DA8F83B0-644C-FEF2-CBAD-3C4195FFC6F3}"/>
          </ac:spMkLst>
        </pc:spChg>
        <pc:spChg chg="mod">
          <ac:chgData name="James T. Burke" userId="5c2a731e-5d2b-44d4-bfd5-761a517f5b20" providerId="ADAL" clId="{AB6F07C0-CBC5-4C45-BACA-D72A69B50B1E}" dt="2024-02-09T22:18:14.713" v="40" actId="1076"/>
          <ac:spMkLst>
            <pc:docMk/>
            <pc:sldMk cId="2765261797" sldId="299"/>
            <ac:spMk id="7" creationId="{40F7ED41-76A4-D69F-DB90-BDD2B65C5ACC}"/>
          </ac:spMkLst>
        </pc:spChg>
        <pc:graphicFrameChg chg="del">
          <ac:chgData name="James T. Burke" userId="5c2a731e-5d2b-44d4-bfd5-761a517f5b20" providerId="ADAL" clId="{AB6F07C0-CBC5-4C45-BACA-D72A69B50B1E}" dt="2024-02-09T22:17:19.093" v="30" actId="478"/>
          <ac:graphicFrameMkLst>
            <pc:docMk/>
            <pc:sldMk cId="2765261797" sldId="299"/>
            <ac:graphicFrameMk id="8" creationId="{26479EF7-9086-3B7C-1036-377C096AC3A3}"/>
          </ac:graphicFrameMkLst>
        </pc:graphicFrameChg>
        <pc:graphicFrameChg chg="add mod modGraphic">
          <ac:chgData name="James T. Burke" userId="5c2a731e-5d2b-44d4-bfd5-761a517f5b20" providerId="ADAL" clId="{AB6F07C0-CBC5-4C45-BACA-D72A69B50B1E}" dt="2024-02-12T14:20:01.570" v="290" actId="1076"/>
          <ac:graphicFrameMkLst>
            <pc:docMk/>
            <pc:sldMk cId="2765261797" sldId="299"/>
            <ac:graphicFrameMk id="8" creationId="{F1323374-59B3-4F02-B3A4-AE8386D47422}"/>
          </ac:graphicFrameMkLst>
        </pc:graphicFrameChg>
        <pc:graphicFrameChg chg="add mod modGraphic">
          <ac:chgData name="James T. Burke" userId="5c2a731e-5d2b-44d4-bfd5-761a517f5b20" providerId="ADAL" clId="{AB6F07C0-CBC5-4C45-BACA-D72A69B50B1E}" dt="2024-02-09T22:17:50.943" v="36" actId="1076"/>
          <ac:graphicFrameMkLst>
            <pc:docMk/>
            <pc:sldMk cId="2765261797" sldId="299"/>
            <ac:graphicFrameMk id="9" creationId="{F90F0132-9924-419A-8F25-F05A15D63223}"/>
          </ac:graphicFrameMkLst>
        </pc:graphicFrameChg>
        <pc:graphicFrameChg chg="del mod modGraphic">
          <ac:chgData name="James T. Burke" userId="5c2a731e-5d2b-44d4-bfd5-761a517f5b20" providerId="ADAL" clId="{AB6F07C0-CBC5-4C45-BACA-D72A69B50B1E}" dt="2024-02-09T22:18:59.712" v="46" actId="478"/>
          <ac:graphicFrameMkLst>
            <pc:docMk/>
            <pc:sldMk cId="2765261797" sldId="299"/>
            <ac:graphicFrameMk id="10" creationId="{F24A0677-9790-05B6-8781-6F687BE91361}"/>
          </ac:graphicFrameMkLst>
        </pc:graphicFrameChg>
        <pc:picChg chg="del mod">
          <ac:chgData name="James T. Burke" userId="5c2a731e-5d2b-44d4-bfd5-761a517f5b20" providerId="ADAL" clId="{AB6F07C0-CBC5-4C45-BACA-D72A69B50B1E}" dt="2024-02-09T22:19:08.171" v="48" actId="478"/>
          <ac:picMkLst>
            <pc:docMk/>
            <pc:sldMk cId="2765261797" sldId="299"/>
            <ac:picMk id="14" creationId="{B5D6C933-9835-FA9E-0073-6598D4D92D56}"/>
          </ac:picMkLst>
        </pc:picChg>
        <pc:picChg chg="mod ord">
          <ac:chgData name="James T. Burke" userId="5c2a731e-5d2b-44d4-bfd5-761a517f5b20" providerId="ADAL" clId="{AB6F07C0-CBC5-4C45-BACA-D72A69B50B1E}" dt="2024-02-09T22:18:33.022" v="43" actId="1076"/>
          <ac:picMkLst>
            <pc:docMk/>
            <pc:sldMk cId="2765261797" sldId="299"/>
            <ac:picMk id="15" creationId="{CC912789-FC64-1236-3963-9356BFAC87DB}"/>
          </ac:picMkLst>
        </pc:picChg>
        <pc:picChg chg="add mod ord">
          <ac:chgData name="James T. Burke" userId="5c2a731e-5d2b-44d4-bfd5-761a517f5b20" providerId="ADAL" clId="{AB6F07C0-CBC5-4C45-BACA-D72A69B50B1E}" dt="2024-02-12T14:20:04.993" v="291" actId="1076"/>
          <ac:picMkLst>
            <pc:docMk/>
            <pc:sldMk cId="2765261797" sldId="299"/>
            <ac:picMk id="16" creationId="{9C71B2FE-041D-46B0-8D41-29FAF907553D}"/>
          </ac:picMkLst>
        </pc:picChg>
      </pc:sldChg>
      <pc:sldChg chg="modSp mod">
        <pc:chgData name="James T. Burke" userId="5c2a731e-5d2b-44d4-bfd5-761a517f5b20" providerId="ADAL" clId="{AB6F07C0-CBC5-4C45-BACA-D72A69B50B1E}" dt="2024-02-09T21:16:50.019" v="26" actId="20577"/>
        <pc:sldMkLst>
          <pc:docMk/>
          <pc:sldMk cId="1804711440" sldId="1131"/>
        </pc:sldMkLst>
        <pc:spChg chg="mod">
          <ac:chgData name="James T. Burke" userId="5c2a731e-5d2b-44d4-bfd5-761a517f5b20" providerId="ADAL" clId="{AB6F07C0-CBC5-4C45-BACA-D72A69B50B1E}" dt="2024-02-09T21:16:50.019" v="26" actId="20577"/>
          <ac:spMkLst>
            <pc:docMk/>
            <pc:sldMk cId="1804711440" sldId="1131"/>
            <ac:spMk id="6" creationId="{00000000-0000-0000-0000-000000000000}"/>
          </ac:spMkLst>
        </pc:spChg>
      </pc:sldChg>
      <pc:sldChg chg="modSp mod">
        <pc:chgData name="James T. Burke" userId="5c2a731e-5d2b-44d4-bfd5-761a517f5b20" providerId="ADAL" clId="{AB6F07C0-CBC5-4C45-BACA-D72A69B50B1E}" dt="2024-02-12T16:23:07.408" v="3930" actId="27107"/>
        <pc:sldMkLst>
          <pc:docMk/>
          <pc:sldMk cId="687483161" sldId="2035"/>
        </pc:sldMkLst>
        <pc:spChg chg="mod">
          <ac:chgData name="James T. Burke" userId="5c2a731e-5d2b-44d4-bfd5-761a517f5b20" providerId="ADAL" clId="{AB6F07C0-CBC5-4C45-BACA-D72A69B50B1E}" dt="2024-02-12T16:23:07.408" v="3930" actId="27107"/>
          <ac:spMkLst>
            <pc:docMk/>
            <pc:sldMk cId="687483161" sldId="2035"/>
            <ac:spMk id="3" creationId="{00000000-0000-0000-0000-000000000000}"/>
          </ac:spMkLst>
        </pc:spChg>
        <pc:spChg chg="mod">
          <ac:chgData name="James T. Burke" userId="5c2a731e-5d2b-44d4-bfd5-761a517f5b20" providerId="ADAL" clId="{AB6F07C0-CBC5-4C45-BACA-D72A69B50B1E}" dt="2024-02-09T22:20:51.222" v="106" actId="20577"/>
          <ac:spMkLst>
            <pc:docMk/>
            <pc:sldMk cId="687483161" sldId="2035"/>
            <ac:spMk id="7" creationId="{00000000-0000-0000-0000-000000000000}"/>
          </ac:spMkLst>
        </pc:spChg>
      </pc:sldChg>
      <pc:sldChg chg="modSp del mod">
        <pc:chgData name="James T. Burke" userId="5c2a731e-5d2b-44d4-bfd5-761a517f5b20" providerId="ADAL" clId="{AB6F07C0-CBC5-4C45-BACA-D72A69B50B1E}" dt="2024-02-09T22:27:35.498" v="120" actId="2696"/>
        <pc:sldMkLst>
          <pc:docMk/>
          <pc:sldMk cId="1443084705" sldId="2036"/>
        </pc:sldMkLst>
        <pc:spChg chg="mod">
          <ac:chgData name="James T. Burke" userId="5c2a731e-5d2b-44d4-bfd5-761a517f5b20" providerId="ADAL" clId="{AB6F07C0-CBC5-4C45-BACA-D72A69B50B1E}" dt="2024-02-09T22:20:57.360" v="115" actId="20577"/>
          <ac:spMkLst>
            <pc:docMk/>
            <pc:sldMk cId="1443084705" sldId="2036"/>
            <ac:spMk id="3" creationId="{00000000-0000-0000-0000-000000000000}"/>
          </ac:spMkLst>
        </pc:spChg>
        <pc:spChg chg="mod">
          <ac:chgData name="James T. Burke" userId="5c2a731e-5d2b-44d4-bfd5-761a517f5b20" providerId="ADAL" clId="{AB6F07C0-CBC5-4C45-BACA-D72A69B50B1E}" dt="2024-02-09T22:20:54.931" v="114" actId="20577"/>
          <ac:spMkLst>
            <pc:docMk/>
            <pc:sldMk cId="1443084705" sldId="2036"/>
            <ac:spMk id="7" creationId="{00000000-0000-0000-0000-000000000000}"/>
          </ac:spMkLst>
        </pc:spChg>
      </pc:sldChg>
      <pc:sldChg chg="del">
        <pc:chgData name="James T. Burke" userId="5c2a731e-5d2b-44d4-bfd5-761a517f5b20" providerId="ADAL" clId="{AB6F07C0-CBC5-4C45-BACA-D72A69B50B1E}" dt="2024-02-09T22:21:05.641" v="117" actId="47"/>
        <pc:sldMkLst>
          <pc:docMk/>
          <pc:sldMk cId="2828625671" sldId="2037"/>
        </pc:sldMkLst>
      </pc:sldChg>
      <pc:sldChg chg="modSp mod modNotesTx">
        <pc:chgData name="James T. Burke" userId="5c2a731e-5d2b-44d4-bfd5-761a517f5b20" providerId="ADAL" clId="{AB6F07C0-CBC5-4C45-BACA-D72A69B50B1E}" dt="2024-02-12T14:52:08.249" v="1285" actId="20577"/>
        <pc:sldMkLst>
          <pc:docMk/>
          <pc:sldMk cId="100802900" sldId="2038"/>
        </pc:sldMkLst>
        <pc:spChg chg="mod">
          <ac:chgData name="James T. Burke" userId="5c2a731e-5d2b-44d4-bfd5-761a517f5b20" providerId="ADAL" clId="{AB6F07C0-CBC5-4C45-BACA-D72A69B50B1E}" dt="2024-02-12T14:52:08.249" v="1285" actId="20577"/>
          <ac:spMkLst>
            <pc:docMk/>
            <pc:sldMk cId="100802900" sldId="2038"/>
            <ac:spMk id="6" creationId="{00000000-0000-0000-0000-000000000000}"/>
          </ac:spMkLst>
        </pc:spChg>
        <pc:spChg chg="mod">
          <ac:chgData name="James T. Burke" userId="5c2a731e-5d2b-44d4-bfd5-761a517f5b20" providerId="ADAL" clId="{AB6F07C0-CBC5-4C45-BACA-D72A69B50B1E}" dt="2024-02-09T22:19:38.260" v="60" actId="20577"/>
          <ac:spMkLst>
            <pc:docMk/>
            <pc:sldMk cId="100802900" sldId="2038"/>
            <ac:spMk id="7" creationId="{00000000-0000-0000-0000-000000000000}"/>
          </ac:spMkLst>
        </pc:spChg>
      </pc:sldChg>
      <pc:sldChg chg="modSp mod">
        <pc:chgData name="James T. Burke" userId="5c2a731e-5d2b-44d4-bfd5-761a517f5b20" providerId="ADAL" clId="{AB6F07C0-CBC5-4C45-BACA-D72A69B50B1E}" dt="2024-02-12T15:48:45.832" v="3927"/>
        <pc:sldMkLst>
          <pc:docMk/>
          <pc:sldMk cId="3832679276" sldId="2039"/>
        </pc:sldMkLst>
        <pc:spChg chg="mod">
          <ac:chgData name="James T. Burke" userId="5c2a731e-5d2b-44d4-bfd5-761a517f5b20" providerId="ADAL" clId="{AB6F07C0-CBC5-4C45-BACA-D72A69B50B1E}" dt="2024-02-12T15:48:45.832" v="3927"/>
          <ac:spMkLst>
            <pc:docMk/>
            <pc:sldMk cId="3832679276" sldId="2039"/>
            <ac:spMk id="9" creationId="{F822A0F1-DF0E-1F8D-6209-63F34FA2949E}"/>
          </ac:spMkLst>
        </pc:spChg>
        <pc:spChg chg="mod">
          <ac:chgData name="James T. Burke" userId="5c2a731e-5d2b-44d4-bfd5-761a517f5b20" providerId="ADAL" clId="{AB6F07C0-CBC5-4C45-BACA-D72A69B50B1E}" dt="2024-02-09T22:19:49.321" v="76" actId="20577"/>
          <ac:spMkLst>
            <pc:docMk/>
            <pc:sldMk cId="3832679276" sldId="2039"/>
            <ac:spMk id="10" creationId="{00000000-0000-0000-0000-000000000000}"/>
          </ac:spMkLst>
        </pc:spChg>
      </pc:sldChg>
      <pc:sldChg chg="modSp mod">
        <pc:chgData name="James T. Burke" userId="5c2a731e-5d2b-44d4-bfd5-761a517f5b20" providerId="ADAL" clId="{AB6F07C0-CBC5-4C45-BACA-D72A69B50B1E}" dt="2024-02-12T15:06:51.906" v="2116" actId="20577"/>
        <pc:sldMkLst>
          <pc:docMk/>
          <pc:sldMk cId="3026000311" sldId="2040"/>
        </pc:sldMkLst>
        <pc:spChg chg="mod">
          <ac:chgData name="James T. Burke" userId="5c2a731e-5d2b-44d4-bfd5-761a517f5b20" providerId="ADAL" clId="{AB6F07C0-CBC5-4C45-BACA-D72A69B50B1E}" dt="2024-02-12T15:06:51.906" v="2116" actId="20577"/>
          <ac:spMkLst>
            <pc:docMk/>
            <pc:sldMk cId="3026000311" sldId="2040"/>
            <ac:spMk id="6" creationId="{00000000-0000-0000-0000-000000000000}"/>
          </ac:spMkLst>
        </pc:spChg>
        <pc:spChg chg="mod">
          <ac:chgData name="James T. Burke" userId="5c2a731e-5d2b-44d4-bfd5-761a517f5b20" providerId="ADAL" clId="{AB6F07C0-CBC5-4C45-BACA-D72A69B50B1E}" dt="2024-02-09T22:19:44.062" v="67" actId="20577"/>
          <ac:spMkLst>
            <pc:docMk/>
            <pc:sldMk cId="3026000311" sldId="2040"/>
            <ac:spMk id="7" creationId="{00000000-0000-0000-0000-000000000000}"/>
          </ac:spMkLst>
        </pc:spChg>
      </pc:sldChg>
      <pc:sldChg chg="modSp del mod">
        <pc:chgData name="James T. Burke" userId="5c2a731e-5d2b-44d4-bfd5-761a517f5b20" providerId="ADAL" clId="{AB6F07C0-CBC5-4C45-BACA-D72A69B50B1E}" dt="2024-02-12T15:49:17.043" v="3928" actId="2696"/>
        <pc:sldMkLst>
          <pc:docMk/>
          <pc:sldMk cId="613637819" sldId="2041"/>
        </pc:sldMkLst>
        <pc:spChg chg="mod">
          <ac:chgData name="James T. Burke" userId="5c2a731e-5d2b-44d4-bfd5-761a517f5b20" providerId="ADAL" clId="{AB6F07C0-CBC5-4C45-BACA-D72A69B50B1E}" dt="2024-02-09T22:20:23.012" v="88" actId="20577"/>
          <ac:spMkLst>
            <pc:docMk/>
            <pc:sldMk cId="613637819" sldId="2041"/>
            <ac:spMk id="9" creationId="{F822A0F1-DF0E-1F8D-6209-63F34FA2949E}"/>
          </ac:spMkLst>
        </pc:spChg>
        <pc:spChg chg="mod">
          <ac:chgData name="James T. Burke" userId="5c2a731e-5d2b-44d4-bfd5-761a517f5b20" providerId="ADAL" clId="{AB6F07C0-CBC5-4C45-BACA-D72A69B50B1E}" dt="2024-02-09T22:19:54.160" v="85" actId="20577"/>
          <ac:spMkLst>
            <pc:docMk/>
            <pc:sldMk cId="613637819" sldId="2041"/>
            <ac:spMk id="10" creationId="{00000000-0000-0000-0000-000000000000}"/>
          </ac:spMkLst>
        </pc:spChg>
      </pc:sldChg>
      <pc:sldChg chg="modSp mod">
        <pc:chgData name="James T. Burke" userId="5c2a731e-5d2b-44d4-bfd5-761a517f5b20" providerId="ADAL" clId="{AB6F07C0-CBC5-4C45-BACA-D72A69B50B1E}" dt="2024-02-12T15:29:58.754" v="3512" actId="20577"/>
        <pc:sldMkLst>
          <pc:docMk/>
          <pc:sldMk cId="647712691" sldId="2042"/>
        </pc:sldMkLst>
        <pc:spChg chg="mod">
          <ac:chgData name="James T. Burke" userId="5c2a731e-5d2b-44d4-bfd5-761a517f5b20" providerId="ADAL" clId="{AB6F07C0-CBC5-4C45-BACA-D72A69B50B1E}" dt="2024-02-12T15:29:58.754" v="3512" actId="20577"/>
          <ac:spMkLst>
            <pc:docMk/>
            <pc:sldMk cId="647712691" sldId="2042"/>
            <ac:spMk id="6" creationId="{00000000-0000-0000-0000-000000000000}"/>
          </ac:spMkLst>
        </pc:spChg>
      </pc:sldChg>
      <pc:sldChg chg="del">
        <pc:chgData name="James T. Burke" userId="5c2a731e-5d2b-44d4-bfd5-761a517f5b20" providerId="ADAL" clId="{AB6F07C0-CBC5-4C45-BACA-D72A69B50B1E}" dt="2024-02-09T22:21:06.631" v="118" actId="47"/>
        <pc:sldMkLst>
          <pc:docMk/>
          <pc:sldMk cId="2872902305" sldId="2042"/>
        </pc:sldMkLst>
      </pc:sldChg>
    </pc:docChg>
  </pc:docChgLst>
  <pc:docChgLst>
    <pc:chgData name="James T. Burke" userId="5c2a731e-5d2b-44d4-bfd5-761a517f5b20" providerId="ADAL" clId="{F47BA3A7-44C2-48FD-AE82-3FEE916F4D9E}"/>
    <pc:docChg chg="undo custSel addSld delSld modSld sldOrd">
      <pc:chgData name="James T. Burke" userId="5c2a731e-5d2b-44d4-bfd5-761a517f5b20" providerId="ADAL" clId="{F47BA3A7-44C2-48FD-AE82-3FEE916F4D9E}" dt="2024-12-02T14:47:17.159" v="1089" actId="20577"/>
      <pc:docMkLst>
        <pc:docMk/>
      </pc:docMkLst>
      <pc:sldChg chg="del">
        <pc:chgData name="James T. Burke" userId="5c2a731e-5d2b-44d4-bfd5-761a517f5b20" providerId="ADAL" clId="{F47BA3A7-44C2-48FD-AE82-3FEE916F4D9E}" dt="2024-11-25T17:32:11.252" v="38" actId="47"/>
        <pc:sldMkLst>
          <pc:docMk/>
          <pc:sldMk cId="1913880094" sldId="305"/>
        </pc:sldMkLst>
      </pc:sldChg>
      <pc:sldChg chg="del">
        <pc:chgData name="James T. Burke" userId="5c2a731e-5d2b-44d4-bfd5-761a517f5b20" providerId="ADAL" clId="{F47BA3A7-44C2-48FD-AE82-3FEE916F4D9E}" dt="2024-11-25T17:32:10.500" v="37" actId="47"/>
        <pc:sldMkLst>
          <pc:docMk/>
          <pc:sldMk cId="520691236" sldId="310"/>
        </pc:sldMkLst>
      </pc:sldChg>
      <pc:sldChg chg="del">
        <pc:chgData name="James T. Burke" userId="5c2a731e-5d2b-44d4-bfd5-761a517f5b20" providerId="ADAL" clId="{F47BA3A7-44C2-48FD-AE82-3FEE916F4D9E}" dt="2024-11-25T17:32:09.990" v="36" actId="47"/>
        <pc:sldMkLst>
          <pc:docMk/>
          <pc:sldMk cId="1221595794" sldId="311"/>
        </pc:sldMkLst>
      </pc:sldChg>
      <pc:sldChg chg="modSp mod">
        <pc:chgData name="James T. Burke" userId="5c2a731e-5d2b-44d4-bfd5-761a517f5b20" providerId="ADAL" clId="{F47BA3A7-44C2-48FD-AE82-3FEE916F4D9E}" dt="2024-11-25T17:29:54.724" v="29"/>
        <pc:sldMkLst>
          <pc:docMk/>
          <pc:sldMk cId="1804711440" sldId="1131"/>
        </pc:sldMkLst>
        <pc:spChg chg="mod">
          <ac:chgData name="James T. Burke" userId="5c2a731e-5d2b-44d4-bfd5-761a517f5b20" providerId="ADAL" clId="{F47BA3A7-44C2-48FD-AE82-3FEE916F4D9E}" dt="2024-11-25T17:29:54.724" v="29"/>
          <ac:spMkLst>
            <pc:docMk/>
            <pc:sldMk cId="1804711440" sldId="1131"/>
            <ac:spMk id="6" creationId="{00000000-0000-0000-0000-000000000000}"/>
          </ac:spMkLst>
        </pc:spChg>
      </pc:sldChg>
      <pc:sldChg chg="modSp mod">
        <pc:chgData name="James T. Burke" userId="5c2a731e-5d2b-44d4-bfd5-761a517f5b20" providerId="ADAL" clId="{F47BA3A7-44C2-48FD-AE82-3FEE916F4D9E}" dt="2024-12-02T14:42:33.600" v="1050" actId="20577"/>
        <pc:sldMkLst>
          <pc:docMk/>
          <pc:sldMk cId="2950208583" sldId="2052"/>
        </pc:sldMkLst>
        <pc:spChg chg="mod">
          <ac:chgData name="James T. Burke" userId="5c2a731e-5d2b-44d4-bfd5-761a517f5b20" providerId="ADAL" clId="{F47BA3A7-44C2-48FD-AE82-3FEE916F4D9E}" dt="2024-12-02T14:42:33.600" v="1050" actId="20577"/>
          <ac:spMkLst>
            <pc:docMk/>
            <pc:sldMk cId="2950208583" sldId="2052"/>
            <ac:spMk id="6" creationId="{00000000-0000-0000-0000-000000000000}"/>
          </ac:spMkLst>
        </pc:spChg>
        <pc:spChg chg="mod">
          <ac:chgData name="James T. Burke" userId="5c2a731e-5d2b-44d4-bfd5-761a517f5b20" providerId="ADAL" clId="{F47BA3A7-44C2-48FD-AE82-3FEE916F4D9E}" dt="2024-11-25T17:29:54.724" v="29"/>
          <ac:spMkLst>
            <pc:docMk/>
            <pc:sldMk cId="2950208583" sldId="2052"/>
            <ac:spMk id="7" creationId="{00000000-0000-0000-0000-000000000000}"/>
          </ac:spMkLst>
        </pc:spChg>
      </pc:sldChg>
      <pc:sldChg chg="addSp modSp mod">
        <pc:chgData name="James T. Burke" userId="5c2a731e-5d2b-44d4-bfd5-761a517f5b20" providerId="ADAL" clId="{F47BA3A7-44C2-48FD-AE82-3FEE916F4D9E}" dt="2024-12-02T14:45:11.591" v="1055" actId="20577"/>
        <pc:sldMkLst>
          <pc:docMk/>
          <pc:sldMk cId="2006485173" sldId="2073"/>
        </pc:sldMkLst>
        <pc:spChg chg="mod">
          <ac:chgData name="James T. Burke" userId="5c2a731e-5d2b-44d4-bfd5-761a517f5b20" providerId="ADAL" clId="{F47BA3A7-44C2-48FD-AE82-3FEE916F4D9E}" dt="2024-12-02T14:45:11.591" v="1055" actId="20577"/>
          <ac:spMkLst>
            <pc:docMk/>
            <pc:sldMk cId="2006485173" sldId="2073"/>
            <ac:spMk id="9" creationId="{F822A0F1-DF0E-1F8D-6209-63F34FA2949E}"/>
          </ac:spMkLst>
        </pc:spChg>
        <pc:spChg chg="mod">
          <ac:chgData name="James T. Burke" userId="5c2a731e-5d2b-44d4-bfd5-761a517f5b20" providerId="ADAL" clId="{F47BA3A7-44C2-48FD-AE82-3FEE916F4D9E}" dt="2024-11-25T17:29:54.724" v="29"/>
          <ac:spMkLst>
            <pc:docMk/>
            <pc:sldMk cId="2006485173" sldId="2073"/>
            <ac:spMk id="10" creationId="{00000000-0000-0000-0000-000000000000}"/>
          </ac:spMkLst>
        </pc:spChg>
        <pc:picChg chg="add mod">
          <ac:chgData name="James T. Burke" userId="5c2a731e-5d2b-44d4-bfd5-761a517f5b20" providerId="ADAL" clId="{F47BA3A7-44C2-48FD-AE82-3FEE916F4D9E}" dt="2024-11-25T19:05:01.627" v="396" actId="1076"/>
          <ac:picMkLst>
            <pc:docMk/>
            <pc:sldMk cId="2006485173" sldId="2073"/>
            <ac:picMk id="3" creationId="{329CE66D-D6D3-F0DA-BA17-0EA5754469F4}"/>
          </ac:picMkLst>
        </pc:picChg>
      </pc:sldChg>
      <pc:sldChg chg="modSp del">
        <pc:chgData name="James T. Burke" userId="5c2a731e-5d2b-44d4-bfd5-761a517f5b20" providerId="ADAL" clId="{F47BA3A7-44C2-48FD-AE82-3FEE916F4D9E}" dt="2024-11-25T17:31:40.176" v="31" actId="47"/>
        <pc:sldMkLst>
          <pc:docMk/>
          <pc:sldMk cId="2828548634" sldId="2077"/>
        </pc:sldMkLst>
        <pc:spChg chg="mod">
          <ac:chgData name="James T. Burke" userId="5c2a731e-5d2b-44d4-bfd5-761a517f5b20" providerId="ADAL" clId="{F47BA3A7-44C2-48FD-AE82-3FEE916F4D9E}" dt="2024-11-25T17:29:54.724" v="29"/>
          <ac:spMkLst>
            <pc:docMk/>
            <pc:sldMk cId="2828548634" sldId="2077"/>
            <ac:spMk id="7" creationId="{00000000-0000-0000-0000-000000000000}"/>
          </ac:spMkLst>
        </pc:spChg>
      </pc:sldChg>
      <pc:sldChg chg="addSp delSp modSp mod ord">
        <pc:chgData name="James T. Burke" userId="5c2a731e-5d2b-44d4-bfd5-761a517f5b20" providerId="ADAL" clId="{F47BA3A7-44C2-48FD-AE82-3FEE916F4D9E}" dt="2024-11-25T19:26:55.549" v="755" actId="20577"/>
        <pc:sldMkLst>
          <pc:docMk/>
          <pc:sldMk cId="2377232736" sldId="2082"/>
        </pc:sldMkLst>
        <pc:spChg chg="mod">
          <ac:chgData name="James T. Burke" userId="5c2a731e-5d2b-44d4-bfd5-761a517f5b20" providerId="ADAL" clId="{F47BA3A7-44C2-48FD-AE82-3FEE916F4D9E}" dt="2024-11-25T19:26:55.549" v="755" actId="20577"/>
          <ac:spMkLst>
            <pc:docMk/>
            <pc:sldMk cId="2377232736" sldId="2082"/>
            <ac:spMk id="3" creationId="{00000000-0000-0000-0000-000000000000}"/>
          </ac:spMkLst>
        </pc:spChg>
        <pc:spChg chg="add del">
          <ac:chgData name="James T. Burke" userId="5c2a731e-5d2b-44d4-bfd5-761a517f5b20" providerId="ADAL" clId="{F47BA3A7-44C2-48FD-AE82-3FEE916F4D9E}" dt="2024-11-25T19:22:05.397" v="671" actId="22"/>
          <ac:spMkLst>
            <pc:docMk/>
            <pc:sldMk cId="2377232736" sldId="2082"/>
            <ac:spMk id="5" creationId="{576E3377-8440-0196-84B7-81E0DB1F71B2}"/>
          </ac:spMkLst>
        </pc:spChg>
        <pc:spChg chg="mod">
          <ac:chgData name="James T. Burke" userId="5c2a731e-5d2b-44d4-bfd5-761a517f5b20" providerId="ADAL" clId="{F47BA3A7-44C2-48FD-AE82-3FEE916F4D9E}" dt="2024-11-25T17:29:54.724" v="29"/>
          <ac:spMkLst>
            <pc:docMk/>
            <pc:sldMk cId="2377232736" sldId="2082"/>
            <ac:spMk id="7" creationId="{00000000-0000-0000-0000-000000000000}"/>
          </ac:spMkLst>
        </pc:spChg>
      </pc:sldChg>
      <pc:sldChg chg="addSp delSp modSp mod">
        <pc:chgData name="James T. Burke" userId="5c2a731e-5d2b-44d4-bfd5-761a517f5b20" providerId="ADAL" clId="{F47BA3A7-44C2-48FD-AE82-3FEE916F4D9E}" dt="2024-12-02T14:44:44.774" v="1053" actId="33524"/>
        <pc:sldMkLst>
          <pc:docMk/>
          <pc:sldMk cId="3008679879" sldId="2083"/>
        </pc:sldMkLst>
        <pc:spChg chg="add mod">
          <ac:chgData name="James T. Burke" userId="5c2a731e-5d2b-44d4-bfd5-761a517f5b20" providerId="ADAL" clId="{F47BA3A7-44C2-48FD-AE82-3FEE916F4D9E}" dt="2024-12-02T14:44:23.859" v="1052" actId="14100"/>
          <ac:spMkLst>
            <pc:docMk/>
            <pc:sldMk cId="3008679879" sldId="2083"/>
            <ac:spMk id="8" creationId="{CEE21D17-75FA-B64B-59F8-65FC387F661A}"/>
          </ac:spMkLst>
        </pc:spChg>
        <pc:spChg chg="mod">
          <ac:chgData name="James T. Burke" userId="5c2a731e-5d2b-44d4-bfd5-761a517f5b20" providerId="ADAL" clId="{F47BA3A7-44C2-48FD-AE82-3FEE916F4D9E}" dt="2024-12-02T14:44:44.774" v="1053" actId="33524"/>
          <ac:spMkLst>
            <pc:docMk/>
            <pc:sldMk cId="3008679879" sldId="2083"/>
            <ac:spMk id="9" creationId="{F822A0F1-DF0E-1F8D-6209-63F34FA2949E}"/>
          </ac:spMkLst>
        </pc:spChg>
        <pc:picChg chg="del">
          <ac:chgData name="James T. Burke" userId="5c2a731e-5d2b-44d4-bfd5-761a517f5b20" providerId="ADAL" clId="{F47BA3A7-44C2-48FD-AE82-3FEE916F4D9E}" dt="2024-12-02T14:30:37.993" v="756" actId="478"/>
          <ac:picMkLst>
            <pc:docMk/>
            <pc:sldMk cId="3008679879" sldId="2083"/>
            <ac:picMk id="4" creationId="{2666D581-442F-10FD-9CF1-1B267B45B2B2}"/>
          </ac:picMkLst>
        </pc:picChg>
        <pc:picChg chg="add mod">
          <ac:chgData name="James T. Burke" userId="5c2a731e-5d2b-44d4-bfd5-761a517f5b20" providerId="ADAL" clId="{F47BA3A7-44C2-48FD-AE82-3FEE916F4D9E}" dt="2024-12-02T14:31:09.395" v="764" actId="1076"/>
          <ac:picMkLst>
            <pc:docMk/>
            <pc:sldMk cId="3008679879" sldId="2083"/>
            <ac:picMk id="7" creationId="{E29805CE-7590-6753-7950-C8D904AA47B0}"/>
          </ac:picMkLst>
        </pc:picChg>
      </pc:sldChg>
      <pc:sldChg chg="modSp del">
        <pc:chgData name="James T. Burke" userId="5c2a731e-5d2b-44d4-bfd5-761a517f5b20" providerId="ADAL" clId="{F47BA3A7-44C2-48FD-AE82-3FEE916F4D9E}" dt="2024-11-25T17:31:55.559" v="33" actId="47"/>
        <pc:sldMkLst>
          <pc:docMk/>
          <pc:sldMk cId="3315940211" sldId="2083"/>
        </pc:sldMkLst>
        <pc:spChg chg="mod">
          <ac:chgData name="James T. Burke" userId="5c2a731e-5d2b-44d4-bfd5-761a517f5b20" providerId="ADAL" clId="{F47BA3A7-44C2-48FD-AE82-3FEE916F4D9E}" dt="2024-11-25T17:29:54.724" v="29"/>
          <ac:spMkLst>
            <pc:docMk/>
            <pc:sldMk cId="3315940211" sldId="2083"/>
            <ac:spMk id="7" creationId="{00000000-0000-0000-0000-000000000000}"/>
          </ac:spMkLst>
        </pc:spChg>
      </pc:sldChg>
      <pc:sldChg chg="modSp del">
        <pc:chgData name="James T. Burke" userId="5c2a731e-5d2b-44d4-bfd5-761a517f5b20" providerId="ADAL" clId="{F47BA3A7-44C2-48FD-AE82-3FEE916F4D9E}" dt="2024-11-25T17:31:58.829" v="34" actId="47"/>
        <pc:sldMkLst>
          <pc:docMk/>
          <pc:sldMk cId="2929471855" sldId="2084"/>
        </pc:sldMkLst>
        <pc:spChg chg="mod">
          <ac:chgData name="James T. Burke" userId="5c2a731e-5d2b-44d4-bfd5-761a517f5b20" providerId="ADAL" clId="{F47BA3A7-44C2-48FD-AE82-3FEE916F4D9E}" dt="2024-11-25T17:29:54.724" v="29"/>
          <ac:spMkLst>
            <pc:docMk/>
            <pc:sldMk cId="2929471855" sldId="2084"/>
            <ac:spMk id="7" creationId="{00000000-0000-0000-0000-000000000000}"/>
          </ac:spMkLst>
        </pc:spChg>
      </pc:sldChg>
      <pc:sldChg chg="addSp delSp modSp add mod">
        <pc:chgData name="James T. Burke" userId="5c2a731e-5d2b-44d4-bfd5-761a517f5b20" providerId="ADAL" clId="{F47BA3A7-44C2-48FD-AE82-3FEE916F4D9E}" dt="2024-12-02T14:47:17.159" v="1089" actId="20577"/>
        <pc:sldMkLst>
          <pc:docMk/>
          <pc:sldMk cId="4089266518" sldId="2084"/>
        </pc:sldMkLst>
        <pc:spChg chg="mod">
          <ac:chgData name="James T. Burke" userId="5c2a731e-5d2b-44d4-bfd5-761a517f5b20" providerId="ADAL" clId="{F47BA3A7-44C2-48FD-AE82-3FEE916F4D9E}" dt="2024-12-02T14:47:17.159" v="1089" actId="20577"/>
          <ac:spMkLst>
            <pc:docMk/>
            <pc:sldMk cId="4089266518" sldId="2084"/>
            <ac:spMk id="9" creationId="{F822A0F1-DF0E-1F8D-6209-63F34FA2949E}"/>
          </ac:spMkLst>
        </pc:spChg>
        <pc:picChg chg="del">
          <ac:chgData name="James T. Burke" userId="5c2a731e-5d2b-44d4-bfd5-761a517f5b20" providerId="ADAL" clId="{F47BA3A7-44C2-48FD-AE82-3FEE916F4D9E}" dt="2024-11-25T19:09:18.816" v="467" actId="478"/>
          <ac:picMkLst>
            <pc:docMk/>
            <pc:sldMk cId="4089266518" sldId="2084"/>
            <ac:picMk id="3" creationId="{329CE66D-D6D3-F0DA-BA17-0EA5754469F4}"/>
          </ac:picMkLst>
        </pc:picChg>
        <pc:picChg chg="add mod">
          <ac:chgData name="James T. Burke" userId="5c2a731e-5d2b-44d4-bfd5-761a517f5b20" providerId="ADAL" clId="{F47BA3A7-44C2-48FD-AE82-3FEE916F4D9E}" dt="2024-11-25T19:16:09.867" v="555" actId="1076"/>
          <ac:picMkLst>
            <pc:docMk/>
            <pc:sldMk cId="4089266518" sldId="2084"/>
            <ac:picMk id="4" creationId="{FD5B7498-98FC-1793-6634-05FA1B6713B6}"/>
          </ac:picMkLst>
        </pc:picChg>
      </pc:sldChg>
      <pc:sldChg chg="modSp del">
        <pc:chgData name="James T. Burke" userId="5c2a731e-5d2b-44d4-bfd5-761a517f5b20" providerId="ADAL" clId="{F47BA3A7-44C2-48FD-AE82-3FEE916F4D9E}" dt="2024-11-25T17:32:07.056" v="35" actId="47"/>
        <pc:sldMkLst>
          <pc:docMk/>
          <pc:sldMk cId="1321387484" sldId="2085"/>
        </pc:sldMkLst>
        <pc:spChg chg="mod">
          <ac:chgData name="James T. Burke" userId="5c2a731e-5d2b-44d4-bfd5-761a517f5b20" providerId="ADAL" clId="{F47BA3A7-44C2-48FD-AE82-3FEE916F4D9E}" dt="2024-11-25T17:29:54.724" v="29"/>
          <ac:spMkLst>
            <pc:docMk/>
            <pc:sldMk cId="1321387484" sldId="2085"/>
            <ac:spMk id="7" creationId="{00000000-0000-0000-0000-000000000000}"/>
          </ac:spMkLst>
        </pc:spChg>
      </pc:sldChg>
      <pc:sldChg chg="modSp mod">
        <pc:chgData name="James T. Burke" userId="5c2a731e-5d2b-44d4-bfd5-761a517f5b20" providerId="ADAL" clId="{F47BA3A7-44C2-48FD-AE82-3FEE916F4D9E}" dt="2024-11-25T19:26:38.170" v="751" actId="20577"/>
        <pc:sldMkLst>
          <pc:docMk/>
          <pc:sldMk cId="2203507073" sldId="2086"/>
        </pc:sldMkLst>
        <pc:spChg chg="mod">
          <ac:chgData name="James T. Burke" userId="5c2a731e-5d2b-44d4-bfd5-761a517f5b20" providerId="ADAL" clId="{F47BA3A7-44C2-48FD-AE82-3FEE916F4D9E}" dt="2024-11-25T19:26:38.170" v="751" actId="20577"/>
          <ac:spMkLst>
            <pc:docMk/>
            <pc:sldMk cId="2203507073" sldId="2086"/>
            <ac:spMk id="3" creationId="{00000000-0000-0000-0000-000000000000}"/>
          </ac:spMkLst>
        </pc:spChg>
      </pc:sldChg>
    </pc:docChg>
  </pc:docChgLst>
  <pc:docChgLst>
    <pc:chgData name="James T. Burke" userId="5c2a731e-5d2b-44d4-bfd5-761a517f5b20" providerId="ADAL" clId="{FC4F2EDB-A2D7-4274-8A79-76744CB0422C}"/>
    <pc:docChg chg="undo redo custSel addSld delSld modSld">
      <pc:chgData name="James T. Burke" userId="5c2a731e-5d2b-44d4-bfd5-761a517f5b20" providerId="ADAL" clId="{FC4F2EDB-A2D7-4274-8A79-76744CB0422C}" dt="2024-06-05T16:47:16.020" v="6837" actId="20577"/>
      <pc:docMkLst>
        <pc:docMk/>
      </pc:docMkLst>
      <pc:sldChg chg="modSp mod">
        <pc:chgData name="James T. Burke" userId="5c2a731e-5d2b-44d4-bfd5-761a517f5b20" providerId="ADAL" clId="{FC4F2EDB-A2D7-4274-8A79-76744CB0422C}" dt="2024-05-01T16:34:23.433" v="1058" actId="20577"/>
        <pc:sldMkLst>
          <pc:docMk/>
          <pc:sldMk cId="1989597527" sldId="294"/>
        </pc:sldMkLst>
        <pc:spChg chg="mod">
          <ac:chgData name="James T. Burke" userId="5c2a731e-5d2b-44d4-bfd5-761a517f5b20" providerId="ADAL" clId="{FC4F2EDB-A2D7-4274-8A79-76744CB0422C}" dt="2024-05-01T16:34:23.433" v="1058" actId="20577"/>
          <ac:spMkLst>
            <pc:docMk/>
            <pc:sldMk cId="1989597527" sldId="294"/>
            <ac:spMk id="3" creationId="{00000000-0000-0000-0000-000000000000}"/>
          </ac:spMkLst>
        </pc:spChg>
        <pc:spChg chg="mod">
          <ac:chgData name="James T. Burke" userId="5c2a731e-5d2b-44d4-bfd5-761a517f5b20" providerId="ADAL" clId="{FC4F2EDB-A2D7-4274-8A79-76744CB0422C}" dt="2024-05-01T15:55:15.965" v="541" actId="1076"/>
          <ac:spMkLst>
            <pc:docMk/>
            <pc:sldMk cId="1989597527" sldId="294"/>
            <ac:spMk id="4" creationId="{00000000-0000-0000-0000-000000000000}"/>
          </ac:spMkLst>
        </pc:spChg>
      </pc:sldChg>
      <pc:sldChg chg="addSp delSp modSp mod modNotesTx">
        <pc:chgData name="James T. Burke" userId="5c2a731e-5d2b-44d4-bfd5-761a517f5b20" providerId="ADAL" clId="{FC4F2EDB-A2D7-4274-8A79-76744CB0422C}" dt="2024-06-03T14:46:05.761" v="3126" actId="20577"/>
        <pc:sldMkLst>
          <pc:docMk/>
          <pc:sldMk cId="2765261797" sldId="299"/>
        </pc:sldMkLst>
        <pc:spChg chg="mod">
          <ac:chgData name="James T. Burke" userId="5c2a731e-5d2b-44d4-bfd5-761a517f5b20" providerId="ADAL" clId="{FC4F2EDB-A2D7-4274-8A79-76744CB0422C}" dt="2024-05-01T14:46:01.337" v="298" actId="13926"/>
          <ac:spMkLst>
            <pc:docMk/>
            <pc:sldMk cId="2765261797" sldId="299"/>
            <ac:spMk id="3" creationId="{DA8F83B0-644C-FEF2-CBAD-3C4195FFC6F3}"/>
          </ac:spMkLst>
        </pc:spChg>
        <pc:spChg chg="add mod">
          <ac:chgData name="James T. Burke" userId="5c2a731e-5d2b-44d4-bfd5-761a517f5b20" providerId="ADAL" clId="{FC4F2EDB-A2D7-4274-8A79-76744CB0422C}" dt="2024-06-03T14:46:05.761" v="3126" actId="20577"/>
          <ac:spMkLst>
            <pc:docMk/>
            <pc:sldMk cId="2765261797" sldId="299"/>
            <ac:spMk id="14" creationId="{AD2D92F0-7F3B-45B6-7B59-2383ED423325}"/>
          </ac:spMkLst>
        </pc:spChg>
        <pc:graphicFrameChg chg="del">
          <ac:chgData name="James T. Burke" userId="5c2a731e-5d2b-44d4-bfd5-761a517f5b20" providerId="ADAL" clId="{FC4F2EDB-A2D7-4274-8A79-76744CB0422C}" dt="2024-05-01T14:40:04.520" v="2" actId="478"/>
          <ac:graphicFrameMkLst>
            <pc:docMk/>
            <pc:sldMk cId="2765261797" sldId="299"/>
            <ac:graphicFrameMk id="8" creationId="{6814B38D-766A-3717-9511-1E501F9CD9BE}"/>
          </ac:graphicFrameMkLst>
        </pc:graphicFrameChg>
        <pc:graphicFrameChg chg="add del mod">
          <ac:chgData name="James T. Burke" userId="5c2a731e-5d2b-44d4-bfd5-761a517f5b20" providerId="ADAL" clId="{FC4F2EDB-A2D7-4274-8A79-76744CB0422C}" dt="2024-05-01T14:40:36.709" v="7" actId="478"/>
          <ac:graphicFrameMkLst>
            <pc:docMk/>
            <pc:sldMk cId="2765261797" sldId="299"/>
            <ac:graphicFrameMk id="10" creationId="{02247593-FC10-3F81-58A6-8A865AFE87E4}"/>
          </ac:graphicFrameMkLst>
        </pc:graphicFrameChg>
        <pc:graphicFrameChg chg="add del mod">
          <ac:chgData name="James T. Burke" userId="5c2a731e-5d2b-44d4-bfd5-761a517f5b20" providerId="ADAL" clId="{FC4F2EDB-A2D7-4274-8A79-76744CB0422C}" dt="2024-05-01T19:17:59.898" v="2945" actId="478"/>
          <ac:graphicFrameMkLst>
            <pc:docMk/>
            <pc:sldMk cId="2765261797" sldId="299"/>
            <ac:graphicFrameMk id="11" creationId="{5261D139-8C27-52A1-3E04-923F9CDCFA77}"/>
          </ac:graphicFrameMkLst>
        </pc:graphicFrameChg>
      </pc:sldChg>
      <pc:sldChg chg="modSp mod">
        <pc:chgData name="James T. Burke" userId="5c2a731e-5d2b-44d4-bfd5-761a517f5b20" providerId="ADAL" clId="{FC4F2EDB-A2D7-4274-8A79-76744CB0422C}" dt="2024-06-04T14:08:56.847" v="6624" actId="207"/>
        <pc:sldMkLst>
          <pc:docMk/>
          <pc:sldMk cId="1804711440" sldId="1131"/>
        </pc:sldMkLst>
        <pc:spChg chg="mod">
          <ac:chgData name="James T. Burke" userId="5c2a731e-5d2b-44d4-bfd5-761a517f5b20" providerId="ADAL" clId="{FC4F2EDB-A2D7-4274-8A79-76744CB0422C}" dt="2024-05-01T16:26:43.578" v="1055" actId="20577"/>
          <ac:spMkLst>
            <pc:docMk/>
            <pc:sldMk cId="1804711440" sldId="1131"/>
            <ac:spMk id="4" creationId="{00000000-0000-0000-0000-000000000000}"/>
          </ac:spMkLst>
        </pc:spChg>
        <pc:spChg chg="mod">
          <ac:chgData name="James T. Burke" userId="5c2a731e-5d2b-44d4-bfd5-761a517f5b20" providerId="ADAL" clId="{FC4F2EDB-A2D7-4274-8A79-76744CB0422C}" dt="2024-06-04T14:08:56.847" v="6624" actId="207"/>
          <ac:spMkLst>
            <pc:docMk/>
            <pc:sldMk cId="1804711440" sldId="1131"/>
            <ac:spMk id="6" creationId="{00000000-0000-0000-0000-000000000000}"/>
          </ac:spMkLst>
        </pc:spChg>
      </pc:sldChg>
      <pc:sldChg chg="modSp mod modNotesTx">
        <pc:chgData name="James T. Burke" userId="5c2a731e-5d2b-44d4-bfd5-761a517f5b20" providerId="ADAL" clId="{FC4F2EDB-A2D7-4274-8A79-76744CB0422C}" dt="2024-06-03T20:16:26.313" v="5831" actId="207"/>
        <pc:sldMkLst>
          <pc:docMk/>
          <pc:sldMk cId="118607997" sldId="2046"/>
        </pc:sldMkLst>
        <pc:spChg chg="mod">
          <ac:chgData name="James T. Burke" userId="5c2a731e-5d2b-44d4-bfd5-761a517f5b20" providerId="ADAL" clId="{FC4F2EDB-A2D7-4274-8A79-76744CB0422C}" dt="2024-06-03T20:16:26.313" v="5831" actId="207"/>
          <ac:spMkLst>
            <pc:docMk/>
            <pc:sldMk cId="118607997" sldId="2046"/>
            <ac:spMk id="9" creationId="{F822A0F1-DF0E-1F8D-6209-63F34FA2949E}"/>
          </ac:spMkLst>
        </pc:spChg>
        <pc:spChg chg="mod">
          <ac:chgData name="James T. Burke" userId="5c2a731e-5d2b-44d4-bfd5-761a517f5b20" providerId="ADAL" clId="{FC4F2EDB-A2D7-4274-8A79-76744CB0422C}" dt="2024-06-03T14:55:35.371" v="3180"/>
          <ac:spMkLst>
            <pc:docMk/>
            <pc:sldMk cId="118607997" sldId="2046"/>
            <ac:spMk id="10" creationId="{00000000-0000-0000-0000-000000000000}"/>
          </ac:spMkLst>
        </pc:spChg>
      </pc:sldChg>
      <pc:sldChg chg="modSp mod modNotesTx">
        <pc:chgData name="James T. Burke" userId="5c2a731e-5d2b-44d4-bfd5-761a517f5b20" providerId="ADAL" clId="{FC4F2EDB-A2D7-4274-8A79-76744CB0422C}" dt="2024-06-03T20:13:54.734" v="5784" actId="20577"/>
        <pc:sldMkLst>
          <pc:docMk/>
          <pc:sldMk cId="2950208583" sldId="2052"/>
        </pc:sldMkLst>
        <pc:spChg chg="mod">
          <ac:chgData name="James T. Burke" userId="5c2a731e-5d2b-44d4-bfd5-761a517f5b20" providerId="ADAL" clId="{FC4F2EDB-A2D7-4274-8A79-76744CB0422C}" dt="2024-06-03T20:13:54.734" v="5784" actId="20577"/>
          <ac:spMkLst>
            <pc:docMk/>
            <pc:sldMk cId="2950208583" sldId="2052"/>
            <ac:spMk id="6" creationId="{00000000-0000-0000-0000-000000000000}"/>
          </ac:spMkLst>
        </pc:spChg>
        <pc:spChg chg="mod">
          <ac:chgData name="James T. Burke" userId="5c2a731e-5d2b-44d4-bfd5-761a517f5b20" providerId="ADAL" clId="{FC4F2EDB-A2D7-4274-8A79-76744CB0422C}" dt="2024-06-03T14:55:35.371" v="3180"/>
          <ac:spMkLst>
            <pc:docMk/>
            <pc:sldMk cId="2950208583" sldId="2052"/>
            <ac:spMk id="7" creationId="{00000000-0000-0000-0000-000000000000}"/>
          </ac:spMkLst>
        </pc:spChg>
      </pc:sldChg>
      <pc:sldChg chg="del">
        <pc:chgData name="James T. Burke" userId="5c2a731e-5d2b-44d4-bfd5-761a517f5b20" providerId="ADAL" clId="{FC4F2EDB-A2D7-4274-8A79-76744CB0422C}" dt="2024-05-01T15:27:07.325" v="481" actId="47"/>
        <pc:sldMkLst>
          <pc:docMk/>
          <pc:sldMk cId="2446305975" sldId="2053"/>
        </pc:sldMkLst>
      </pc:sldChg>
      <pc:sldChg chg="del">
        <pc:chgData name="James T. Burke" userId="5c2a731e-5d2b-44d4-bfd5-761a517f5b20" providerId="ADAL" clId="{FC4F2EDB-A2D7-4274-8A79-76744CB0422C}" dt="2024-05-01T15:27:07.325" v="481" actId="47"/>
        <pc:sldMkLst>
          <pc:docMk/>
          <pc:sldMk cId="81919289" sldId="2054"/>
        </pc:sldMkLst>
      </pc:sldChg>
      <pc:sldChg chg="del">
        <pc:chgData name="James T. Burke" userId="5c2a731e-5d2b-44d4-bfd5-761a517f5b20" providerId="ADAL" clId="{FC4F2EDB-A2D7-4274-8A79-76744CB0422C}" dt="2024-05-01T15:27:07.325" v="481" actId="47"/>
        <pc:sldMkLst>
          <pc:docMk/>
          <pc:sldMk cId="11108323" sldId="2055"/>
        </pc:sldMkLst>
      </pc:sldChg>
      <pc:sldChg chg="del">
        <pc:chgData name="James T. Burke" userId="5c2a731e-5d2b-44d4-bfd5-761a517f5b20" providerId="ADAL" clId="{FC4F2EDB-A2D7-4274-8A79-76744CB0422C}" dt="2024-05-01T15:27:14.717" v="487" actId="47"/>
        <pc:sldMkLst>
          <pc:docMk/>
          <pc:sldMk cId="1272612029" sldId="2056"/>
        </pc:sldMkLst>
      </pc:sldChg>
      <pc:sldChg chg="modSp del mod">
        <pc:chgData name="James T. Burke" userId="5c2a731e-5d2b-44d4-bfd5-761a517f5b20" providerId="ADAL" clId="{FC4F2EDB-A2D7-4274-8A79-76744CB0422C}" dt="2024-05-01T15:42:32.153" v="508" actId="47"/>
        <pc:sldMkLst>
          <pc:docMk/>
          <pc:sldMk cId="3415984799" sldId="2057"/>
        </pc:sldMkLst>
        <pc:spChg chg="mod">
          <ac:chgData name="James T. Burke" userId="5c2a731e-5d2b-44d4-bfd5-761a517f5b20" providerId="ADAL" clId="{FC4F2EDB-A2D7-4274-8A79-76744CB0422C}" dt="2024-05-01T15:41:35.284" v="506" actId="20577"/>
          <ac:spMkLst>
            <pc:docMk/>
            <pc:sldMk cId="3415984799" sldId="2057"/>
            <ac:spMk id="7" creationId="{00000000-0000-0000-0000-000000000000}"/>
          </ac:spMkLst>
        </pc:spChg>
      </pc:sldChg>
      <pc:sldChg chg="modSp add del mod">
        <pc:chgData name="James T. Burke" userId="5c2a731e-5d2b-44d4-bfd5-761a517f5b20" providerId="ADAL" clId="{FC4F2EDB-A2D7-4274-8A79-76744CB0422C}" dt="2024-06-03T18:49:37.388" v="5690" actId="21"/>
        <pc:sldMkLst>
          <pc:docMk/>
          <pc:sldMk cId="3729150406" sldId="2058"/>
        </pc:sldMkLst>
        <pc:spChg chg="mod">
          <ac:chgData name="James T. Burke" userId="5c2a731e-5d2b-44d4-bfd5-761a517f5b20" providerId="ADAL" clId="{FC4F2EDB-A2D7-4274-8A79-76744CB0422C}" dt="2024-06-03T18:49:37.388" v="5690" actId="21"/>
          <ac:spMkLst>
            <pc:docMk/>
            <pc:sldMk cId="3729150406" sldId="2058"/>
            <ac:spMk id="3" creationId="{00000000-0000-0000-0000-000000000000}"/>
          </ac:spMkLst>
        </pc:spChg>
        <pc:spChg chg="mod">
          <ac:chgData name="James T. Burke" userId="5c2a731e-5d2b-44d4-bfd5-761a517f5b20" providerId="ADAL" clId="{FC4F2EDB-A2D7-4274-8A79-76744CB0422C}" dt="2024-06-03T18:43:33.945" v="5508" actId="20577"/>
          <ac:spMkLst>
            <pc:docMk/>
            <pc:sldMk cId="3729150406" sldId="2058"/>
            <ac:spMk id="7" creationId="{00000000-0000-0000-0000-000000000000}"/>
          </ac:spMkLst>
        </pc:spChg>
      </pc:sldChg>
      <pc:sldChg chg="del">
        <pc:chgData name="James T. Burke" userId="5c2a731e-5d2b-44d4-bfd5-761a517f5b20" providerId="ADAL" clId="{FC4F2EDB-A2D7-4274-8A79-76744CB0422C}" dt="2024-05-01T15:27:07.325" v="481" actId="47"/>
        <pc:sldMkLst>
          <pc:docMk/>
          <pc:sldMk cId="1756747848" sldId="2059"/>
        </pc:sldMkLst>
      </pc:sldChg>
      <pc:sldChg chg="addSp delSp modSp del mod modNotesTx">
        <pc:chgData name="James T. Burke" userId="5c2a731e-5d2b-44d4-bfd5-761a517f5b20" providerId="ADAL" clId="{FC4F2EDB-A2D7-4274-8A79-76744CB0422C}" dt="2024-06-05T16:47:16.020" v="6837" actId="20577"/>
        <pc:sldMkLst>
          <pc:docMk/>
          <pc:sldMk cId="111093176" sldId="2060"/>
        </pc:sldMkLst>
        <pc:spChg chg="mod">
          <ac:chgData name="James T. Burke" userId="5c2a731e-5d2b-44d4-bfd5-761a517f5b20" providerId="ADAL" clId="{FC4F2EDB-A2D7-4274-8A79-76744CB0422C}" dt="2024-06-05T16:47:16.020" v="6837" actId="20577"/>
          <ac:spMkLst>
            <pc:docMk/>
            <pc:sldMk cId="111093176" sldId="2060"/>
            <ac:spMk id="13" creationId="{EA036B28-293E-4FF3-719C-67743C142438}"/>
          </ac:spMkLst>
        </pc:spChg>
        <pc:spChg chg="mod">
          <ac:chgData name="James T. Burke" userId="5c2a731e-5d2b-44d4-bfd5-761a517f5b20" providerId="ADAL" clId="{FC4F2EDB-A2D7-4274-8A79-76744CB0422C}" dt="2024-06-04T13:51:00.415" v="6130" actId="33524"/>
          <ac:spMkLst>
            <pc:docMk/>
            <pc:sldMk cId="111093176" sldId="2060"/>
            <ac:spMk id="14" creationId="{27A3E02E-19C4-7122-CE58-45D4D88DCBAE}"/>
          </ac:spMkLst>
        </pc:spChg>
        <pc:picChg chg="add del mod">
          <ac:chgData name="James T. Burke" userId="5c2a731e-5d2b-44d4-bfd5-761a517f5b20" providerId="ADAL" clId="{FC4F2EDB-A2D7-4274-8A79-76744CB0422C}" dt="2024-06-04T13:50:15.073" v="5998" actId="478"/>
          <ac:picMkLst>
            <pc:docMk/>
            <pc:sldMk cId="111093176" sldId="2060"/>
            <ac:picMk id="3" creationId="{149E8357-8C2C-62DA-B4E5-45DF889E5DE9}"/>
          </ac:picMkLst>
        </pc:picChg>
        <pc:picChg chg="del">
          <ac:chgData name="James T. Burke" userId="5c2a731e-5d2b-44d4-bfd5-761a517f5b20" providerId="ADAL" clId="{FC4F2EDB-A2D7-4274-8A79-76744CB0422C}" dt="2024-05-01T15:12:01.066" v="449" actId="478"/>
          <ac:picMkLst>
            <pc:docMk/>
            <pc:sldMk cId="111093176" sldId="2060"/>
            <ac:picMk id="7" creationId="{E4CC49F0-4244-4612-D62F-DE0C0C7562BC}"/>
          </ac:picMkLst>
        </pc:picChg>
        <pc:picChg chg="add mod">
          <ac:chgData name="James T. Burke" userId="5c2a731e-5d2b-44d4-bfd5-761a517f5b20" providerId="ADAL" clId="{FC4F2EDB-A2D7-4274-8A79-76744CB0422C}" dt="2024-06-04T14:10:21.838" v="6802" actId="1076"/>
          <ac:picMkLst>
            <pc:docMk/>
            <pc:sldMk cId="111093176" sldId="2060"/>
            <ac:picMk id="7" creationId="{E60A635B-CD17-9C11-CDD5-9327922FA9D0}"/>
          </ac:picMkLst>
        </pc:picChg>
      </pc:sldChg>
      <pc:sldChg chg="modSp add del mod">
        <pc:chgData name="James T. Burke" userId="5c2a731e-5d2b-44d4-bfd5-761a517f5b20" providerId="ADAL" clId="{FC4F2EDB-A2D7-4274-8A79-76744CB0422C}" dt="2024-06-03T14:55:46.822" v="3181" actId="47"/>
        <pc:sldMkLst>
          <pc:docMk/>
          <pc:sldMk cId="3815652592" sldId="2061"/>
        </pc:sldMkLst>
        <pc:spChg chg="mod">
          <ac:chgData name="James T. Burke" userId="5c2a731e-5d2b-44d4-bfd5-761a517f5b20" providerId="ADAL" clId="{FC4F2EDB-A2D7-4274-8A79-76744CB0422C}" dt="2024-05-01T16:21:11.481" v="913" actId="404"/>
          <ac:spMkLst>
            <pc:docMk/>
            <pc:sldMk cId="3815652592" sldId="2061"/>
            <ac:spMk id="3" creationId="{00000000-0000-0000-0000-000000000000}"/>
          </ac:spMkLst>
        </pc:spChg>
      </pc:sldChg>
      <pc:sldChg chg="modSp add del mod">
        <pc:chgData name="James T. Burke" userId="5c2a731e-5d2b-44d4-bfd5-761a517f5b20" providerId="ADAL" clId="{FC4F2EDB-A2D7-4274-8A79-76744CB0422C}" dt="2024-06-03T14:55:50.421" v="3182" actId="47"/>
        <pc:sldMkLst>
          <pc:docMk/>
          <pc:sldMk cId="2623699358" sldId="2062"/>
        </pc:sldMkLst>
        <pc:spChg chg="mod">
          <ac:chgData name="James T. Burke" userId="5c2a731e-5d2b-44d4-bfd5-761a517f5b20" providerId="ADAL" clId="{FC4F2EDB-A2D7-4274-8A79-76744CB0422C}" dt="2024-05-01T16:24:52.041" v="1023" actId="255"/>
          <ac:spMkLst>
            <pc:docMk/>
            <pc:sldMk cId="2623699358" sldId="2062"/>
            <ac:spMk id="3" creationId="{00000000-0000-0000-0000-000000000000}"/>
          </ac:spMkLst>
        </pc:spChg>
      </pc:sldChg>
      <pc:sldChg chg="modSp add del mod">
        <pc:chgData name="James T. Burke" userId="5c2a731e-5d2b-44d4-bfd5-761a517f5b20" providerId="ADAL" clId="{FC4F2EDB-A2D7-4274-8A79-76744CB0422C}" dt="2024-06-03T14:56:31.871" v="3183" actId="47"/>
        <pc:sldMkLst>
          <pc:docMk/>
          <pc:sldMk cId="2468575541" sldId="2063"/>
        </pc:sldMkLst>
        <pc:spChg chg="mod">
          <ac:chgData name="James T. Burke" userId="5c2a731e-5d2b-44d4-bfd5-761a517f5b20" providerId="ADAL" clId="{FC4F2EDB-A2D7-4274-8A79-76744CB0422C}" dt="2024-05-01T19:25:49.413" v="3112" actId="20577"/>
          <ac:spMkLst>
            <pc:docMk/>
            <pc:sldMk cId="2468575541" sldId="2063"/>
            <ac:spMk id="6" creationId="{00000000-0000-0000-0000-000000000000}"/>
          </ac:spMkLst>
        </pc:spChg>
        <pc:spChg chg="mod">
          <ac:chgData name="James T. Burke" userId="5c2a731e-5d2b-44d4-bfd5-761a517f5b20" providerId="ADAL" clId="{FC4F2EDB-A2D7-4274-8A79-76744CB0422C}" dt="2024-06-03T14:55:35.371" v="3180"/>
          <ac:spMkLst>
            <pc:docMk/>
            <pc:sldMk cId="2468575541" sldId="2063"/>
            <ac:spMk id="7" creationId="{00000000-0000-0000-0000-000000000000}"/>
          </ac:spMkLst>
        </pc:spChg>
      </pc:sldChg>
      <pc:sldChg chg="modSp add del mod">
        <pc:chgData name="James T. Burke" userId="5c2a731e-5d2b-44d4-bfd5-761a517f5b20" providerId="ADAL" clId="{FC4F2EDB-A2D7-4274-8A79-76744CB0422C}" dt="2024-06-03T14:56:35.491" v="3184" actId="47"/>
        <pc:sldMkLst>
          <pc:docMk/>
          <pc:sldMk cId="1978516652" sldId="2064"/>
        </pc:sldMkLst>
        <pc:spChg chg="mod">
          <ac:chgData name="James T. Burke" userId="5c2a731e-5d2b-44d4-bfd5-761a517f5b20" providerId="ADAL" clId="{FC4F2EDB-A2D7-4274-8A79-76744CB0422C}" dt="2024-05-01T19:26:16.561" v="3113" actId="20577"/>
          <ac:spMkLst>
            <pc:docMk/>
            <pc:sldMk cId="1978516652" sldId="2064"/>
            <ac:spMk id="6" creationId="{00000000-0000-0000-0000-000000000000}"/>
          </ac:spMkLst>
        </pc:spChg>
        <pc:spChg chg="mod">
          <ac:chgData name="James T. Burke" userId="5c2a731e-5d2b-44d4-bfd5-761a517f5b20" providerId="ADAL" clId="{FC4F2EDB-A2D7-4274-8A79-76744CB0422C}" dt="2024-06-03T14:55:35.371" v="3180"/>
          <ac:spMkLst>
            <pc:docMk/>
            <pc:sldMk cId="1978516652" sldId="2064"/>
            <ac:spMk id="7" creationId="{00000000-0000-0000-0000-000000000000}"/>
          </ac:spMkLst>
        </pc:spChg>
      </pc:sldChg>
      <pc:sldChg chg="modSp add del mod modNotesTx">
        <pc:chgData name="James T. Burke" userId="5c2a731e-5d2b-44d4-bfd5-761a517f5b20" providerId="ADAL" clId="{FC4F2EDB-A2D7-4274-8A79-76744CB0422C}" dt="2024-06-03T14:56:38.132" v="3185" actId="47"/>
        <pc:sldMkLst>
          <pc:docMk/>
          <pc:sldMk cId="1826169791" sldId="2065"/>
        </pc:sldMkLst>
        <pc:spChg chg="mod">
          <ac:chgData name="James T. Burke" userId="5c2a731e-5d2b-44d4-bfd5-761a517f5b20" providerId="ADAL" clId="{FC4F2EDB-A2D7-4274-8A79-76744CB0422C}" dt="2024-06-03T14:55:35.371" v="3180"/>
          <ac:spMkLst>
            <pc:docMk/>
            <pc:sldMk cId="1826169791" sldId="2065"/>
            <ac:spMk id="9" creationId="{F822A0F1-DF0E-1F8D-6209-63F34FA2949E}"/>
          </ac:spMkLst>
        </pc:spChg>
        <pc:spChg chg="mod">
          <ac:chgData name="James T. Burke" userId="5c2a731e-5d2b-44d4-bfd5-761a517f5b20" providerId="ADAL" clId="{FC4F2EDB-A2D7-4274-8A79-76744CB0422C}" dt="2024-06-03T14:55:35.371" v="3180"/>
          <ac:spMkLst>
            <pc:docMk/>
            <pc:sldMk cId="1826169791" sldId="2065"/>
            <ac:spMk id="10" creationId="{00000000-0000-0000-0000-000000000000}"/>
          </ac:spMkLst>
        </pc:spChg>
      </pc:sldChg>
      <pc:sldChg chg="addSp modSp add mod modShow">
        <pc:chgData name="James T. Burke" userId="5c2a731e-5d2b-44d4-bfd5-761a517f5b20" providerId="ADAL" clId="{FC4F2EDB-A2D7-4274-8A79-76744CB0422C}" dt="2024-05-01T19:17:48.581" v="2944" actId="729"/>
        <pc:sldMkLst>
          <pc:docMk/>
          <pc:sldMk cId="2135944780" sldId="2066"/>
        </pc:sldMkLst>
        <pc:spChg chg="add mod">
          <ac:chgData name="James T. Burke" userId="5c2a731e-5d2b-44d4-bfd5-761a517f5b20" providerId="ADAL" clId="{FC4F2EDB-A2D7-4274-8A79-76744CB0422C}" dt="2024-05-01T19:17:42.052" v="2943" actId="255"/>
          <ac:spMkLst>
            <pc:docMk/>
            <pc:sldMk cId="2135944780" sldId="2066"/>
            <ac:spMk id="11" creationId="{8A77AA93-C499-720D-7572-DEF16A0D4BCB}"/>
          </ac:spMkLst>
        </pc:spChg>
      </pc:sldChg>
      <pc:sldChg chg="new del">
        <pc:chgData name="James T. Burke" userId="5c2a731e-5d2b-44d4-bfd5-761a517f5b20" providerId="ADAL" clId="{FC4F2EDB-A2D7-4274-8A79-76744CB0422C}" dt="2024-05-01T19:16:31.591" v="2914" actId="47"/>
        <pc:sldMkLst>
          <pc:docMk/>
          <pc:sldMk cId="3105048302" sldId="2066"/>
        </pc:sldMkLst>
      </pc:sldChg>
      <pc:sldChg chg="modSp add mod">
        <pc:chgData name="James T. Burke" userId="5c2a731e-5d2b-44d4-bfd5-761a517f5b20" providerId="ADAL" clId="{FC4F2EDB-A2D7-4274-8A79-76744CB0422C}" dt="2024-06-03T20:15:59.294" v="5828" actId="20577"/>
        <pc:sldMkLst>
          <pc:docMk/>
          <pc:sldMk cId="1967620624" sldId="2067"/>
        </pc:sldMkLst>
        <pc:spChg chg="mod">
          <ac:chgData name="James T. Burke" userId="5c2a731e-5d2b-44d4-bfd5-761a517f5b20" providerId="ADAL" clId="{FC4F2EDB-A2D7-4274-8A79-76744CB0422C}" dt="2024-06-03T20:15:59.294" v="5828" actId="20577"/>
          <ac:spMkLst>
            <pc:docMk/>
            <pc:sldMk cId="1967620624" sldId="2067"/>
            <ac:spMk id="6" creationId="{00000000-0000-0000-0000-000000000000}"/>
          </ac:spMkLst>
        </pc:spChg>
      </pc:sldChg>
      <pc:sldChg chg="modSp add mod modNotesTx">
        <pc:chgData name="James T. Burke" userId="5c2a731e-5d2b-44d4-bfd5-761a517f5b20" providerId="ADAL" clId="{FC4F2EDB-A2D7-4274-8A79-76744CB0422C}" dt="2024-06-03T18:33:38.502" v="5385"/>
        <pc:sldMkLst>
          <pc:docMk/>
          <pc:sldMk cId="109973820" sldId="2068"/>
        </pc:sldMkLst>
        <pc:spChg chg="mod">
          <ac:chgData name="James T. Burke" userId="5c2a731e-5d2b-44d4-bfd5-761a517f5b20" providerId="ADAL" clId="{FC4F2EDB-A2D7-4274-8A79-76744CB0422C}" dt="2024-06-03T18:33:38.502" v="5385"/>
          <ac:spMkLst>
            <pc:docMk/>
            <pc:sldMk cId="109973820" sldId="2068"/>
            <ac:spMk id="9" creationId="{F822A0F1-DF0E-1F8D-6209-63F34FA2949E}"/>
          </ac:spMkLst>
        </pc:spChg>
      </pc:sldChg>
      <pc:sldChg chg="modSp add mod">
        <pc:chgData name="James T. Burke" userId="5c2a731e-5d2b-44d4-bfd5-761a517f5b20" providerId="ADAL" clId="{FC4F2EDB-A2D7-4274-8A79-76744CB0422C}" dt="2024-06-03T18:49:36.960" v="5689" actId="20577"/>
        <pc:sldMkLst>
          <pc:docMk/>
          <pc:sldMk cId="1672755103" sldId="2069"/>
        </pc:sldMkLst>
        <pc:spChg chg="mod">
          <ac:chgData name="James T. Burke" userId="5c2a731e-5d2b-44d4-bfd5-761a517f5b20" providerId="ADAL" clId="{FC4F2EDB-A2D7-4274-8A79-76744CB0422C}" dt="2024-06-03T18:49:36.960" v="5689" actId="20577"/>
          <ac:spMkLst>
            <pc:docMk/>
            <pc:sldMk cId="1672755103" sldId="2069"/>
            <ac:spMk id="3" creationId="{00000000-0000-0000-0000-000000000000}"/>
          </ac:spMkLst>
        </pc:spChg>
      </pc:sldChg>
    </pc:docChg>
  </pc:docChgLst>
  <pc:docChgLst>
    <pc:chgData name="James T. Burke" userId="5c2a731e-5d2b-44d4-bfd5-761a517f5b20" providerId="ADAL" clId="{E0E26BF9-7F29-40F7-9274-0AFAFDB15FF5}"/>
    <pc:docChg chg="undo redo custSel addSld delSld modSld">
      <pc:chgData name="James T. Burke" userId="5c2a731e-5d2b-44d4-bfd5-761a517f5b20" providerId="ADAL" clId="{E0E26BF9-7F29-40F7-9274-0AFAFDB15FF5}" dt="2024-08-02T21:09:37.576" v="3075" actId="20577"/>
      <pc:docMkLst>
        <pc:docMk/>
      </pc:docMkLst>
      <pc:sldChg chg="modSp mod">
        <pc:chgData name="James T. Burke" userId="5c2a731e-5d2b-44d4-bfd5-761a517f5b20" providerId="ADAL" clId="{E0E26BF9-7F29-40F7-9274-0AFAFDB15FF5}" dt="2024-08-02T14:27:59.923" v="3039" actId="20577"/>
        <pc:sldMkLst>
          <pc:docMk/>
          <pc:sldMk cId="1989597527" sldId="294"/>
        </pc:sldMkLst>
        <pc:spChg chg="mod">
          <ac:chgData name="James T. Burke" userId="5c2a731e-5d2b-44d4-bfd5-761a517f5b20" providerId="ADAL" clId="{E0E26BF9-7F29-40F7-9274-0AFAFDB15FF5}" dt="2024-08-02T14:27:59.923" v="3039" actId="20577"/>
          <ac:spMkLst>
            <pc:docMk/>
            <pc:sldMk cId="1989597527" sldId="294"/>
            <ac:spMk id="4" creationId="{00000000-0000-0000-0000-000000000000}"/>
          </ac:spMkLst>
        </pc:spChg>
      </pc:sldChg>
      <pc:sldChg chg="modSp mod">
        <pc:chgData name="James T. Burke" userId="5c2a731e-5d2b-44d4-bfd5-761a517f5b20" providerId="ADAL" clId="{E0E26BF9-7F29-40F7-9274-0AFAFDB15FF5}" dt="2024-08-01T18:43:11.180" v="14" actId="20577"/>
        <pc:sldMkLst>
          <pc:docMk/>
          <pc:sldMk cId="1804711440" sldId="1131"/>
        </pc:sldMkLst>
        <pc:spChg chg="mod">
          <ac:chgData name="James T. Burke" userId="5c2a731e-5d2b-44d4-bfd5-761a517f5b20" providerId="ADAL" clId="{E0E26BF9-7F29-40F7-9274-0AFAFDB15FF5}" dt="2024-08-01T18:43:11.180" v="14" actId="20577"/>
          <ac:spMkLst>
            <pc:docMk/>
            <pc:sldMk cId="1804711440" sldId="1131"/>
            <ac:spMk id="6" creationId="{00000000-0000-0000-0000-000000000000}"/>
          </ac:spMkLst>
        </pc:spChg>
      </pc:sldChg>
      <pc:sldChg chg="modSp mod">
        <pc:chgData name="James T. Burke" userId="5c2a731e-5d2b-44d4-bfd5-761a517f5b20" providerId="ADAL" clId="{E0E26BF9-7F29-40F7-9274-0AFAFDB15FF5}" dt="2024-08-02T13:32:13.266" v="2640" actId="20577"/>
        <pc:sldMkLst>
          <pc:docMk/>
          <pc:sldMk cId="118607997" sldId="2046"/>
        </pc:sldMkLst>
        <pc:spChg chg="mod">
          <ac:chgData name="James T. Burke" userId="5c2a731e-5d2b-44d4-bfd5-761a517f5b20" providerId="ADAL" clId="{E0E26BF9-7F29-40F7-9274-0AFAFDB15FF5}" dt="2024-08-02T13:32:13.266" v="2640" actId="20577"/>
          <ac:spMkLst>
            <pc:docMk/>
            <pc:sldMk cId="118607997" sldId="2046"/>
            <ac:spMk id="9" creationId="{F822A0F1-DF0E-1F8D-6209-63F34FA2949E}"/>
          </ac:spMkLst>
        </pc:spChg>
        <pc:spChg chg="mod">
          <ac:chgData name="James T. Burke" userId="5c2a731e-5d2b-44d4-bfd5-761a517f5b20" providerId="ADAL" clId="{E0E26BF9-7F29-40F7-9274-0AFAFDB15FF5}" dt="2024-08-01T18:42:04.331" v="5" actId="313"/>
          <ac:spMkLst>
            <pc:docMk/>
            <pc:sldMk cId="118607997" sldId="2046"/>
            <ac:spMk id="10" creationId="{00000000-0000-0000-0000-000000000000}"/>
          </ac:spMkLst>
        </pc:spChg>
      </pc:sldChg>
      <pc:sldChg chg="modSp mod">
        <pc:chgData name="James T. Burke" userId="5c2a731e-5d2b-44d4-bfd5-761a517f5b20" providerId="ADAL" clId="{E0E26BF9-7F29-40F7-9274-0AFAFDB15FF5}" dt="2024-08-01T19:13:00.675" v="1256" actId="20577"/>
        <pc:sldMkLst>
          <pc:docMk/>
          <pc:sldMk cId="2950208583" sldId="2052"/>
        </pc:sldMkLst>
        <pc:spChg chg="mod">
          <ac:chgData name="James T. Burke" userId="5c2a731e-5d2b-44d4-bfd5-761a517f5b20" providerId="ADAL" clId="{E0E26BF9-7F29-40F7-9274-0AFAFDB15FF5}" dt="2024-08-01T19:13:00.675" v="1256" actId="20577"/>
          <ac:spMkLst>
            <pc:docMk/>
            <pc:sldMk cId="2950208583" sldId="2052"/>
            <ac:spMk id="6" creationId="{00000000-0000-0000-0000-000000000000}"/>
          </ac:spMkLst>
        </pc:spChg>
        <pc:spChg chg="mod">
          <ac:chgData name="James T. Burke" userId="5c2a731e-5d2b-44d4-bfd5-761a517f5b20" providerId="ADAL" clId="{E0E26BF9-7F29-40F7-9274-0AFAFDB15FF5}" dt="2024-08-01T18:42:02.820" v="3" actId="313"/>
          <ac:spMkLst>
            <pc:docMk/>
            <pc:sldMk cId="2950208583" sldId="2052"/>
            <ac:spMk id="7" creationId="{00000000-0000-0000-0000-000000000000}"/>
          </ac:spMkLst>
        </pc:spChg>
      </pc:sldChg>
      <pc:sldChg chg="modSp mod">
        <pc:chgData name="James T. Burke" userId="5c2a731e-5d2b-44d4-bfd5-761a517f5b20" providerId="ADAL" clId="{E0E26BF9-7F29-40F7-9274-0AFAFDB15FF5}" dt="2024-08-02T14:23:57.404" v="2964" actId="404"/>
        <pc:sldMkLst>
          <pc:docMk/>
          <pc:sldMk cId="3729150406" sldId="2058"/>
        </pc:sldMkLst>
        <pc:spChg chg="mod">
          <ac:chgData name="James T. Burke" userId="5c2a731e-5d2b-44d4-bfd5-761a517f5b20" providerId="ADAL" clId="{E0E26BF9-7F29-40F7-9274-0AFAFDB15FF5}" dt="2024-08-02T14:23:57.404" v="2964" actId="404"/>
          <ac:spMkLst>
            <pc:docMk/>
            <pc:sldMk cId="3729150406" sldId="2058"/>
            <ac:spMk id="3" creationId="{00000000-0000-0000-0000-000000000000}"/>
          </ac:spMkLst>
        </pc:spChg>
        <pc:spChg chg="mod">
          <ac:chgData name="James T. Burke" userId="5c2a731e-5d2b-44d4-bfd5-761a517f5b20" providerId="ADAL" clId="{E0E26BF9-7F29-40F7-9274-0AFAFDB15FF5}" dt="2024-08-02T13:44:47.519" v="2857" actId="20577"/>
          <ac:spMkLst>
            <pc:docMk/>
            <pc:sldMk cId="3729150406" sldId="2058"/>
            <ac:spMk id="7" creationId="{00000000-0000-0000-0000-000000000000}"/>
          </ac:spMkLst>
        </pc:spChg>
      </pc:sldChg>
      <pc:sldChg chg="del">
        <pc:chgData name="James T. Burke" userId="5c2a731e-5d2b-44d4-bfd5-761a517f5b20" providerId="ADAL" clId="{E0E26BF9-7F29-40F7-9274-0AFAFDB15FF5}" dt="2024-08-01T19:45:58.482" v="2591" actId="47"/>
        <pc:sldMkLst>
          <pc:docMk/>
          <pc:sldMk cId="111093176" sldId="2060"/>
        </pc:sldMkLst>
      </pc:sldChg>
      <pc:sldChg chg="modSp">
        <pc:chgData name="James T. Burke" userId="5c2a731e-5d2b-44d4-bfd5-761a517f5b20" providerId="ADAL" clId="{E0E26BF9-7F29-40F7-9274-0AFAFDB15FF5}" dt="2024-08-02T13:40:57.569" v="2798"/>
        <pc:sldMkLst>
          <pc:docMk/>
          <pc:sldMk cId="2135944780" sldId="2066"/>
        </pc:sldMkLst>
        <pc:graphicFrameChg chg="mod">
          <ac:chgData name="James T. Burke" userId="5c2a731e-5d2b-44d4-bfd5-761a517f5b20" providerId="ADAL" clId="{E0E26BF9-7F29-40F7-9274-0AFAFDB15FF5}" dt="2024-08-02T13:40:57.569" v="2798"/>
          <ac:graphicFrameMkLst>
            <pc:docMk/>
            <pc:sldMk cId="2135944780" sldId="2066"/>
            <ac:graphicFrameMk id="10" creationId="{02247593-FC10-3F81-58A6-8A865AFE87E4}"/>
          </ac:graphicFrameMkLst>
        </pc:graphicFrameChg>
      </pc:sldChg>
      <pc:sldChg chg="modSp del mod">
        <pc:chgData name="James T. Burke" userId="5c2a731e-5d2b-44d4-bfd5-761a517f5b20" providerId="ADAL" clId="{E0E26BF9-7F29-40F7-9274-0AFAFDB15FF5}" dt="2024-08-01T18:54:34.128" v="208" actId="47"/>
        <pc:sldMkLst>
          <pc:docMk/>
          <pc:sldMk cId="1967620624" sldId="2067"/>
        </pc:sldMkLst>
        <pc:spChg chg="mod">
          <ac:chgData name="James T. Burke" userId="5c2a731e-5d2b-44d4-bfd5-761a517f5b20" providerId="ADAL" clId="{E0E26BF9-7F29-40F7-9274-0AFAFDB15FF5}" dt="2024-08-01T18:42:03.439" v="4" actId="313"/>
          <ac:spMkLst>
            <pc:docMk/>
            <pc:sldMk cId="1967620624" sldId="2067"/>
            <ac:spMk id="7" creationId="{00000000-0000-0000-0000-000000000000}"/>
          </ac:spMkLst>
        </pc:spChg>
      </pc:sldChg>
      <pc:sldChg chg="modSp del mod">
        <pc:chgData name="James T. Burke" userId="5c2a731e-5d2b-44d4-bfd5-761a517f5b20" providerId="ADAL" clId="{E0E26BF9-7F29-40F7-9274-0AFAFDB15FF5}" dt="2024-08-01T19:45:46.922" v="2589" actId="47"/>
        <pc:sldMkLst>
          <pc:docMk/>
          <pc:sldMk cId="109973820" sldId="2068"/>
        </pc:sldMkLst>
        <pc:spChg chg="mod">
          <ac:chgData name="James T. Burke" userId="5c2a731e-5d2b-44d4-bfd5-761a517f5b20" providerId="ADAL" clId="{E0E26BF9-7F29-40F7-9274-0AFAFDB15FF5}" dt="2024-08-01T18:42:09.249" v="6" actId="313"/>
          <ac:spMkLst>
            <pc:docMk/>
            <pc:sldMk cId="109973820" sldId="2068"/>
            <ac:spMk id="10" creationId="{00000000-0000-0000-0000-000000000000}"/>
          </ac:spMkLst>
        </pc:spChg>
      </pc:sldChg>
      <pc:sldChg chg="modSp del mod">
        <pc:chgData name="James T. Burke" userId="5c2a731e-5d2b-44d4-bfd5-761a517f5b20" providerId="ADAL" clId="{E0E26BF9-7F29-40F7-9274-0AFAFDB15FF5}" dt="2024-08-02T13:44:49.369" v="2858" actId="47"/>
        <pc:sldMkLst>
          <pc:docMk/>
          <pc:sldMk cId="1672755103" sldId="2069"/>
        </pc:sldMkLst>
        <pc:spChg chg="mod">
          <ac:chgData name="James T. Burke" userId="5c2a731e-5d2b-44d4-bfd5-761a517f5b20" providerId="ADAL" clId="{E0E26BF9-7F29-40F7-9274-0AFAFDB15FF5}" dt="2024-08-02T13:25:31.619" v="2600" actId="20577"/>
          <ac:spMkLst>
            <pc:docMk/>
            <pc:sldMk cId="1672755103" sldId="2069"/>
            <ac:spMk id="3" creationId="{00000000-0000-0000-0000-000000000000}"/>
          </ac:spMkLst>
        </pc:spChg>
        <pc:spChg chg="mod">
          <ac:chgData name="James T. Burke" userId="5c2a731e-5d2b-44d4-bfd5-761a517f5b20" providerId="ADAL" clId="{E0E26BF9-7F29-40F7-9274-0AFAFDB15FF5}" dt="2024-08-01T19:45:51.532" v="2590" actId="20577"/>
          <ac:spMkLst>
            <pc:docMk/>
            <pc:sldMk cId="1672755103" sldId="2069"/>
            <ac:spMk id="7" creationId="{00000000-0000-0000-0000-000000000000}"/>
          </ac:spMkLst>
        </pc:spChg>
      </pc:sldChg>
      <pc:sldChg chg="modSp add mod">
        <pc:chgData name="James T. Burke" userId="5c2a731e-5d2b-44d4-bfd5-761a517f5b20" providerId="ADAL" clId="{E0E26BF9-7F29-40F7-9274-0AFAFDB15FF5}" dt="2024-08-02T21:09:37.576" v="3075" actId="20577"/>
        <pc:sldMkLst>
          <pc:docMk/>
          <pc:sldMk cId="2515853676" sldId="2070"/>
        </pc:sldMkLst>
        <pc:spChg chg="mod">
          <ac:chgData name="James T. Burke" userId="5c2a731e-5d2b-44d4-bfd5-761a517f5b20" providerId="ADAL" clId="{E0E26BF9-7F29-40F7-9274-0AFAFDB15FF5}" dt="2024-08-02T21:09:37.576" v="3075" actId="20577"/>
          <ac:spMkLst>
            <pc:docMk/>
            <pc:sldMk cId="2515853676" sldId="2070"/>
            <ac:spMk id="6" creationId="{00000000-0000-0000-0000-000000000000}"/>
          </ac:spMkLst>
        </pc:spChg>
        <pc:spChg chg="mod">
          <ac:chgData name="James T. Burke" userId="5c2a731e-5d2b-44d4-bfd5-761a517f5b20" providerId="ADAL" clId="{E0E26BF9-7F29-40F7-9274-0AFAFDB15FF5}" dt="2024-08-02T14:29:34.979" v="3042" actId="20577"/>
          <ac:spMkLst>
            <pc:docMk/>
            <pc:sldMk cId="2515853676" sldId="2070"/>
            <ac:spMk id="7" creationId="{00000000-0000-0000-0000-000000000000}"/>
          </ac:spMkLst>
        </pc:spChg>
      </pc:sldChg>
      <pc:sldChg chg="modSp add mod">
        <pc:chgData name="James T. Burke" userId="5c2a731e-5d2b-44d4-bfd5-761a517f5b20" providerId="ADAL" clId="{E0E26BF9-7F29-40F7-9274-0AFAFDB15FF5}" dt="2024-08-01T19:34:01.024" v="2165" actId="33524"/>
        <pc:sldMkLst>
          <pc:docMk/>
          <pc:sldMk cId="741135079" sldId="2071"/>
        </pc:sldMkLst>
        <pc:spChg chg="mod">
          <ac:chgData name="James T. Burke" userId="5c2a731e-5d2b-44d4-bfd5-761a517f5b20" providerId="ADAL" clId="{E0E26BF9-7F29-40F7-9274-0AFAFDB15FF5}" dt="2024-08-01T19:34:01.024" v="2165" actId="33524"/>
          <ac:spMkLst>
            <pc:docMk/>
            <pc:sldMk cId="741135079" sldId="2071"/>
            <ac:spMk id="6" creationId="{00000000-0000-0000-0000-000000000000}"/>
          </ac:spMkLst>
        </pc:spChg>
      </pc:sldChg>
      <pc:sldChg chg="modSp add mod">
        <pc:chgData name="James T. Burke" userId="5c2a731e-5d2b-44d4-bfd5-761a517f5b20" providerId="ADAL" clId="{E0E26BF9-7F29-40F7-9274-0AFAFDB15FF5}" dt="2024-08-02T14:33:00.478" v="3068" actId="20577"/>
        <pc:sldMkLst>
          <pc:docMk/>
          <pc:sldMk cId="642157238" sldId="2072"/>
        </pc:sldMkLst>
        <pc:spChg chg="mod">
          <ac:chgData name="James T. Burke" userId="5c2a731e-5d2b-44d4-bfd5-761a517f5b20" providerId="ADAL" clId="{E0E26BF9-7F29-40F7-9274-0AFAFDB15FF5}" dt="2024-08-02T14:33:00.478" v="3068" actId="20577"/>
          <ac:spMkLst>
            <pc:docMk/>
            <pc:sldMk cId="642157238" sldId="2072"/>
            <ac:spMk id="6" creationId="{00000000-0000-0000-0000-000000000000}"/>
          </ac:spMkLst>
        </pc:spChg>
      </pc:sldChg>
      <pc:sldChg chg="modSp add mod">
        <pc:chgData name="James T. Burke" userId="5c2a731e-5d2b-44d4-bfd5-761a517f5b20" providerId="ADAL" clId="{E0E26BF9-7F29-40F7-9274-0AFAFDB15FF5}" dt="2024-08-02T13:41:29.150" v="2807" actId="20577"/>
        <pc:sldMkLst>
          <pc:docMk/>
          <pc:sldMk cId="2006485173" sldId="2073"/>
        </pc:sldMkLst>
        <pc:spChg chg="mod">
          <ac:chgData name="James T. Burke" userId="5c2a731e-5d2b-44d4-bfd5-761a517f5b20" providerId="ADAL" clId="{E0E26BF9-7F29-40F7-9274-0AFAFDB15FF5}" dt="2024-08-02T13:41:29.150" v="2807" actId="20577"/>
          <ac:spMkLst>
            <pc:docMk/>
            <pc:sldMk cId="2006485173" sldId="2073"/>
            <ac:spMk id="9" creationId="{F822A0F1-DF0E-1F8D-6209-63F34FA2949E}"/>
          </ac:spMkLst>
        </pc:spChg>
      </pc:sldChg>
      <pc:sldChg chg="modSp add mod">
        <pc:chgData name="James T. Burke" userId="5c2a731e-5d2b-44d4-bfd5-761a517f5b20" providerId="ADAL" clId="{E0E26BF9-7F29-40F7-9274-0AFAFDB15FF5}" dt="2024-08-02T13:40:57.569" v="2798"/>
        <pc:sldMkLst>
          <pc:docMk/>
          <pc:sldMk cId="972687262" sldId="2074"/>
        </pc:sldMkLst>
        <pc:spChg chg="mod">
          <ac:chgData name="James T. Burke" userId="5c2a731e-5d2b-44d4-bfd5-761a517f5b20" providerId="ADAL" clId="{E0E26BF9-7F29-40F7-9274-0AFAFDB15FF5}" dt="2024-08-02T13:40:57.569" v="2798"/>
          <ac:spMkLst>
            <pc:docMk/>
            <pc:sldMk cId="972687262" sldId="2074"/>
            <ac:spMk id="9" creationId="{F822A0F1-DF0E-1F8D-6209-63F34FA2949E}"/>
          </ac:spMkLst>
        </pc:spChg>
      </pc:sldChg>
      <pc:sldChg chg="modSp add mod">
        <pc:chgData name="James T. Burke" userId="5c2a731e-5d2b-44d4-bfd5-761a517f5b20" providerId="ADAL" clId="{E0E26BF9-7F29-40F7-9274-0AFAFDB15FF5}" dt="2024-08-02T13:44:32.689" v="2856" actId="20577"/>
        <pc:sldMkLst>
          <pc:docMk/>
          <pc:sldMk cId="90547703" sldId="2075"/>
        </pc:sldMkLst>
        <pc:spChg chg="mod">
          <ac:chgData name="James T. Burke" userId="5c2a731e-5d2b-44d4-bfd5-761a517f5b20" providerId="ADAL" clId="{E0E26BF9-7F29-40F7-9274-0AFAFDB15FF5}" dt="2024-08-02T13:44:32.689" v="2856" actId="20577"/>
          <ac:spMkLst>
            <pc:docMk/>
            <pc:sldMk cId="90547703" sldId="2075"/>
            <ac:spMk id="9" creationId="{F822A0F1-DF0E-1F8D-6209-63F34FA2949E}"/>
          </ac:spMkLst>
        </pc:spChg>
      </pc:sldChg>
      <pc:sldChg chg="modSp add mod">
        <pc:chgData name="James T. Burke" userId="5c2a731e-5d2b-44d4-bfd5-761a517f5b20" providerId="ADAL" clId="{E0E26BF9-7F29-40F7-9274-0AFAFDB15FF5}" dt="2024-08-02T14:26:17.419" v="3037" actId="20577"/>
        <pc:sldMkLst>
          <pc:docMk/>
          <pc:sldMk cId="943893832" sldId="2076"/>
        </pc:sldMkLst>
        <pc:spChg chg="mod">
          <ac:chgData name="James T. Burke" userId="5c2a731e-5d2b-44d4-bfd5-761a517f5b20" providerId="ADAL" clId="{E0E26BF9-7F29-40F7-9274-0AFAFDB15FF5}" dt="2024-08-02T14:26:17.419" v="3037" actId="20577"/>
          <ac:spMkLst>
            <pc:docMk/>
            <pc:sldMk cId="943893832" sldId="2076"/>
            <ac:spMk id="3" creationId="{00000000-0000-0000-0000-000000000000}"/>
          </ac:spMkLst>
        </pc:spChg>
      </pc:sldChg>
    </pc:docChg>
  </pc:docChgLst>
  <pc:docChgLst>
    <pc:chgData name="James T. Burke" userId="5c2a731e-5d2b-44d4-bfd5-761a517f5b20" providerId="ADAL" clId="{37A61E0D-0075-4040-B28E-A418409C00EB}"/>
    <pc:docChg chg="undo redo custSel addSld delSld modSld sldOrd">
      <pc:chgData name="James T. Burke" userId="5c2a731e-5d2b-44d4-bfd5-761a517f5b20" providerId="ADAL" clId="{37A61E0D-0075-4040-B28E-A418409C00EB}" dt="2024-10-02T21:15:09.787" v="2223" actId="20577"/>
      <pc:docMkLst>
        <pc:docMk/>
      </pc:docMkLst>
      <pc:sldChg chg="modSp mod">
        <pc:chgData name="James T. Burke" userId="5c2a731e-5d2b-44d4-bfd5-761a517f5b20" providerId="ADAL" clId="{37A61E0D-0075-4040-B28E-A418409C00EB}" dt="2024-10-02T16:10:47.866" v="2148"/>
        <pc:sldMkLst>
          <pc:docMk/>
          <pc:sldMk cId="1804711440" sldId="1131"/>
        </pc:sldMkLst>
        <pc:spChg chg="mod">
          <ac:chgData name="James T. Burke" userId="5c2a731e-5d2b-44d4-bfd5-761a517f5b20" providerId="ADAL" clId="{37A61E0D-0075-4040-B28E-A418409C00EB}" dt="2024-10-02T16:10:47.866" v="2148"/>
          <ac:spMkLst>
            <pc:docMk/>
            <pc:sldMk cId="1804711440" sldId="1131"/>
            <ac:spMk id="6" creationId="{00000000-0000-0000-0000-000000000000}"/>
          </ac:spMkLst>
        </pc:spChg>
      </pc:sldChg>
      <pc:sldChg chg="del">
        <pc:chgData name="James T. Burke" userId="5c2a731e-5d2b-44d4-bfd5-761a517f5b20" providerId="ADAL" clId="{37A61E0D-0075-4040-B28E-A418409C00EB}" dt="2024-10-02T13:37:37.893" v="30" actId="47"/>
        <pc:sldMkLst>
          <pc:docMk/>
          <pc:sldMk cId="118607997" sldId="2046"/>
        </pc:sldMkLst>
      </pc:sldChg>
      <pc:sldChg chg="modSp mod">
        <pc:chgData name="James T. Burke" userId="5c2a731e-5d2b-44d4-bfd5-761a517f5b20" providerId="ADAL" clId="{37A61E0D-0075-4040-B28E-A418409C00EB}" dt="2024-10-02T21:13:26.186" v="2194" actId="20577"/>
        <pc:sldMkLst>
          <pc:docMk/>
          <pc:sldMk cId="2950208583" sldId="2052"/>
        </pc:sldMkLst>
        <pc:spChg chg="mod">
          <ac:chgData name="James T. Burke" userId="5c2a731e-5d2b-44d4-bfd5-761a517f5b20" providerId="ADAL" clId="{37A61E0D-0075-4040-B28E-A418409C00EB}" dt="2024-10-02T21:13:26.186" v="2194" actId="20577"/>
          <ac:spMkLst>
            <pc:docMk/>
            <pc:sldMk cId="2950208583" sldId="2052"/>
            <ac:spMk id="6" creationId="{00000000-0000-0000-0000-000000000000}"/>
          </ac:spMkLst>
        </pc:spChg>
        <pc:spChg chg="mod">
          <ac:chgData name="James T. Burke" userId="5c2a731e-5d2b-44d4-bfd5-761a517f5b20" providerId="ADAL" clId="{37A61E0D-0075-4040-B28E-A418409C00EB}" dt="2024-10-02T13:40:27.466" v="35"/>
          <ac:spMkLst>
            <pc:docMk/>
            <pc:sldMk cId="2950208583" sldId="2052"/>
            <ac:spMk id="7" creationId="{00000000-0000-0000-0000-000000000000}"/>
          </ac:spMkLst>
        </pc:spChg>
      </pc:sldChg>
      <pc:sldChg chg="add del">
        <pc:chgData name="James T. Burke" userId="5c2a731e-5d2b-44d4-bfd5-761a517f5b20" providerId="ADAL" clId="{37A61E0D-0075-4040-B28E-A418409C00EB}" dt="2024-10-02T13:39:02.547" v="34" actId="2696"/>
        <pc:sldMkLst>
          <pc:docMk/>
          <pc:sldMk cId="3729150406" sldId="2058"/>
        </pc:sldMkLst>
      </pc:sldChg>
      <pc:sldChg chg="del">
        <pc:chgData name="James T. Burke" userId="5c2a731e-5d2b-44d4-bfd5-761a517f5b20" providerId="ADAL" clId="{37A61E0D-0075-4040-B28E-A418409C00EB}" dt="2024-10-02T13:37:19.428" v="27" actId="47"/>
        <pc:sldMkLst>
          <pc:docMk/>
          <pc:sldMk cId="2515853676" sldId="2070"/>
        </pc:sldMkLst>
      </pc:sldChg>
      <pc:sldChg chg="del">
        <pc:chgData name="James T. Burke" userId="5c2a731e-5d2b-44d4-bfd5-761a517f5b20" providerId="ADAL" clId="{37A61E0D-0075-4040-B28E-A418409C00EB}" dt="2024-10-02T13:37:23.408" v="28" actId="47"/>
        <pc:sldMkLst>
          <pc:docMk/>
          <pc:sldMk cId="741135079" sldId="2071"/>
        </pc:sldMkLst>
      </pc:sldChg>
      <pc:sldChg chg="del">
        <pc:chgData name="James T. Burke" userId="5c2a731e-5d2b-44d4-bfd5-761a517f5b20" providerId="ADAL" clId="{37A61E0D-0075-4040-B28E-A418409C00EB}" dt="2024-10-02T13:37:28.561" v="29" actId="47"/>
        <pc:sldMkLst>
          <pc:docMk/>
          <pc:sldMk cId="642157238" sldId="2072"/>
        </pc:sldMkLst>
      </pc:sldChg>
      <pc:sldChg chg="modSp mod">
        <pc:chgData name="James T. Burke" userId="5c2a731e-5d2b-44d4-bfd5-761a517f5b20" providerId="ADAL" clId="{37A61E0D-0075-4040-B28E-A418409C00EB}" dt="2024-10-02T13:43:57.448" v="61"/>
        <pc:sldMkLst>
          <pc:docMk/>
          <pc:sldMk cId="2006485173" sldId="2073"/>
        </pc:sldMkLst>
        <pc:spChg chg="mod">
          <ac:chgData name="James T. Burke" userId="5c2a731e-5d2b-44d4-bfd5-761a517f5b20" providerId="ADAL" clId="{37A61E0D-0075-4040-B28E-A418409C00EB}" dt="2024-10-02T13:43:57.448" v="61"/>
          <ac:spMkLst>
            <pc:docMk/>
            <pc:sldMk cId="2006485173" sldId="2073"/>
            <ac:spMk id="9" creationId="{F822A0F1-DF0E-1F8D-6209-63F34FA2949E}"/>
          </ac:spMkLst>
        </pc:spChg>
        <pc:spChg chg="mod">
          <ac:chgData name="James T. Burke" userId="5c2a731e-5d2b-44d4-bfd5-761a517f5b20" providerId="ADAL" clId="{37A61E0D-0075-4040-B28E-A418409C00EB}" dt="2024-10-02T13:40:27.466" v="35"/>
          <ac:spMkLst>
            <pc:docMk/>
            <pc:sldMk cId="2006485173" sldId="2073"/>
            <ac:spMk id="10" creationId="{00000000-0000-0000-0000-000000000000}"/>
          </ac:spMkLst>
        </pc:spChg>
      </pc:sldChg>
      <pc:sldChg chg="del">
        <pc:chgData name="James T. Burke" userId="5c2a731e-5d2b-44d4-bfd5-761a517f5b20" providerId="ADAL" clId="{37A61E0D-0075-4040-B28E-A418409C00EB}" dt="2024-10-02T13:37:47.949" v="31" actId="47"/>
        <pc:sldMkLst>
          <pc:docMk/>
          <pc:sldMk cId="972687262" sldId="2074"/>
        </pc:sldMkLst>
      </pc:sldChg>
      <pc:sldChg chg="del">
        <pc:chgData name="James T. Burke" userId="5c2a731e-5d2b-44d4-bfd5-761a517f5b20" providerId="ADAL" clId="{37A61E0D-0075-4040-B28E-A418409C00EB}" dt="2024-10-02T13:37:47.949" v="31" actId="47"/>
        <pc:sldMkLst>
          <pc:docMk/>
          <pc:sldMk cId="90547703" sldId="2075"/>
        </pc:sldMkLst>
      </pc:sldChg>
      <pc:sldChg chg="modSp mod">
        <pc:chgData name="James T. Burke" userId="5c2a731e-5d2b-44d4-bfd5-761a517f5b20" providerId="ADAL" clId="{37A61E0D-0075-4040-B28E-A418409C00EB}" dt="2024-10-02T16:11:38.745" v="2158"/>
        <pc:sldMkLst>
          <pc:docMk/>
          <pc:sldMk cId="943893832" sldId="2076"/>
        </pc:sldMkLst>
        <pc:spChg chg="mod">
          <ac:chgData name="James T. Burke" userId="5c2a731e-5d2b-44d4-bfd5-761a517f5b20" providerId="ADAL" clId="{37A61E0D-0075-4040-B28E-A418409C00EB}" dt="2024-10-02T16:11:23.106" v="2154" actId="21"/>
          <ac:spMkLst>
            <pc:docMk/>
            <pc:sldMk cId="943893832" sldId="2076"/>
            <ac:spMk id="3" creationId="{00000000-0000-0000-0000-000000000000}"/>
          </ac:spMkLst>
        </pc:spChg>
        <pc:spChg chg="mod">
          <ac:chgData name="James T. Burke" userId="5c2a731e-5d2b-44d4-bfd5-761a517f5b20" providerId="ADAL" clId="{37A61E0D-0075-4040-B28E-A418409C00EB}" dt="2024-10-02T16:11:38.745" v="2158"/>
          <ac:spMkLst>
            <pc:docMk/>
            <pc:sldMk cId="943893832" sldId="2076"/>
            <ac:spMk id="7" creationId="{00000000-0000-0000-0000-000000000000}"/>
          </ac:spMkLst>
        </pc:spChg>
      </pc:sldChg>
      <pc:sldChg chg="modSp add mod">
        <pc:chgData name="James T. Burke" userId="5c2a731e-5d2b-44d4-bfd5-761a517f5b20" providerId="ADAL" clId="{37A61E0D-0075-4040-B28E-A418409C00EB}" dt="2024-10-02T16:11:29.069" v="2157" actId="5793"/>
        <pc:sldMkLst>
          <pc:docMk/>
          <pc:sldMk cId="1471647507" sldId="2077"/>
        </pc:sldMkLst>
        <pc:spChg chg="mod">
          <ac:chgData name="James T. Burke" userId="5c2a731e-5d2b-44d4-bfd5-761a517f5b20" providerId="ADAL" clId="{37A61E0D-0075-4040-B28E-A418409C00EB}" dt="2024-10-02T16:11:29.069" v="2157" actId="5793"/>
          <ac:spMkLst>
            <pc:docMk/>
            <pc:sldMk cId="1471647507" sldId="2077"/>
            <ac:spMk id="3" creationId="{00000000-0000-0000-0000-000000000000}"/>
          </ac:spMkLst>
        </pc:spChg>
        <pc:spChg chg="mod">
          <ac:chgData name="James T. Burke" userId="5c2a731e-5d2b-44d4-bfd5-761a517f5b20" providerId="ADAL" clId="{37A61E0D-0075-4040-B28E-A418409C00EB}" dt="2024-10-02T16:10:30.593" v="2144" actId="20577"/>
          <ac:spMkLst>
            <pc:docMk/>
            <pc:sldMk cId="1471647507" sldId="2077"/>
            <ac:spMk id="7" creationId="{00000000-0000-0000-0000-000000000000}"/>
          </ac:spMkLst>
        </pc:spChg>
      </pc:sldChg>
      <pc:sldChg chg="modSp add mod">
        <pc:chgData name="James T. Burke" userId="5c2a731e-5d2b-44d4-bfd5-761a517f5b20" providerId="ADAL" clId="{37A61E0D-0075-4040-B28E-A418409C00EB}" dt="2024-10-02T16:10:42.669" v="2147"/>
        <pc:sldMkLst>
          <pc:docMk/>
          <pc:sldMk cId="3097762600" sldId="2078"/>
        </pc:sldMkLst>
        <pc:spChg chg="mod">
          <ac:chgData name="James T. Burke" userId="5c2a731e-5d2b-44d4-bfd5-761a517f5b20" providerId="ADAL" clId="{37A61E0D-0075-4040-B28E-A418409C00EB}" dt="2024-10-02T14:00:51.959" v="444" actId="20577"/>
          <ac:spMkLst>
            <pc:docMk/>
            <pc:sldMk cId="3097762600" sldId="2078"/>
            <ac:spMk id="3" creationId="{00000000-0000-0000-0000-000000000000}"/>
          </ac:spMkLst>
        </pc:spChg>
        <pc:spChg chg="mod">
          <ac:chgData name="James T. Burke" userId="5c2a731e-5d2b-44d4-bfd5-761a517f5b20" providerId="ADAL" clId="{37A61E0D-0075-4040-B28E-A418409C00EB}" dt="2024-10-02T16:10:42.669" v="2147"/>
          <ac:spMkLst>
            <pc:docMk/>
            <pc:sldMk cId="3097762600" sldId="2078"/>
            <ac:spMk id="7" creationId="{00000000-0000-0000-0000-000000000000}"/>
          </ac:spMkLst>
        </pc:spChg>
      </pc:sldChg>
      <pc:sldChg chg="modSp add del mod ord">
        <pc:chgData name="James T. Burke" userId="5c2a731e-5d2b-44d4-bfd5-761a517f5b20" providerId="ADAL" clId="{37A61E0D-0075-4040-B28E-A418409C00EB}" dt="2024-10-02T16:11:18.796" v="2153" actId="5793"/>
        <pc:sldMkLst>
          <pc:docMk/>
          <pc:sldMk cId="1217512547" sldId="2079"/>
        </pc:sldMkLst>
        <pc:spChg chg="mod">
          <ac:chgData name="James T. Burke" userId="5c2a731e-5d2b-44d4-bfd5-761a517f5b20" providerId="ADAL" clId="{37A61E0D-0075-4040-B28E-A418409C00EB}" dt="2024-10-02T16:11:18.796" v="2153" actId="5793"/>
          <ac:spMkLst>
            <pc:docMk/>
            <pc:sldMk cId="1217512547" sldId="2079"/>
            <ac:spMk id="3" creationId="{00000000-0000-0000-0000-000000000000}"/>
          </ac:spMkLst>
        </pc:spChg>
        <pc:spChg chg="mod">
          <ac:chgData name="James T. Burke" userId="5c2a731e-5d2b-44d4-bfd5-761a517f5b20" providerId="ADAL" clId="{37A61E0D-0075-4040-B28E-A418409C00EB}" dt="2024-10-02T16:10:39.064" v="2145"/>
          <ac:spMkLst>
            <pc:docMk/>
            <pc:sldMk cId="1217512547" sldId="2079"/>
            <ac:spMk id="7" creationId="{00000000-0000-0000-0000-000000000000}"/>
          </ac:spMkLst>
        </pc:spChg>
      </pc:sldChg>
      <pc:sldChg chg="modSp add mod">
        <pc:chgData name="James T. Burke" userId="5c2a731e-5d2b-44d4-bfd5-761a517f5b20" providerId="ADAL" clId="{37A61E0D-0075-4040-B28E-A418409C00EB}" dt="2024-10-02T21:15:09.787" v="2223" actId="20577"/>
        <pc:sldMkLst>
          <pc:docMk/>
          <pc:sldMk cId="2632267252" sldId="2080"/>
        </pc:sldMkLst>
        <pc:spChg chg="mod">
          <ac:chgData name="James T. Burke" userId="5c2a731e-5d2b-44d4-bfd5-761a517f5b20" providerId="ADAL" clId="{37A61E0D-0075-4040-B28E-A418409C00EB}" dt="2024-10-02T21:15:09.787" v="2223" actId="20577"/>
          <ac:spMkLst>
            <pc:docMk/>
            <pc:sldMk cId="2632267252" sldId="2080"/>
            <ac:spMk id="6" creationId="{00000000-0000-0000-0000-000000000000}"/>
          </ac:spMkLst>
        </pc:spChg>
      </pc:sldChg>
      <pc:sldChg chg="modSp add mod">
        <pc:chgData name="James T. Burke" userId="5c2a731e-5d2b-44d4-bfd5-761a517f5b20" providerId="ADAL" clId="{37A61E0D-0075-4040-B28E-A418409C00EB}" dt="2024-10-02T15:58:43.386" v="2121" actId="20577"/>
        <pc:sldMkLst>
          <pc:docMk/>
          <pc:sldMk cId="3311365081" sldId="2081"/>
        </pc:sldMkLst>
        <pc:spChg chg="mod">
          <ac:chgData name="James T. Burke" userId="5c2a731e-5d2b-44d4-bfd5-761a517f5b20" providerId="ADAL" clId="{37A61E0D-0075-4040-B28E-A418409C00EB}" dt="2024-10-02T15:58:43.386" v="2121" actId="20577"/>
          <ac:spMkLst>
            <pc:docMk/>
            <pc:sldMk cId="3311365081" sldId="2081"/>
            <ac:spMk id="6" creationId="{00000000-0000-0000-0000-000000000000}"/>
          </ac:spMkLst>
        </pc:spChg>
        <pc:spChg chg="mod">
          <ac:chgData name="James T. Burke" userId="5c2a731e-5d2b-44d4-bfd5-761a517f5b20" providerId="ADAL" clId="{37A61E0D-0075-4040-B28E-A418409C00EB}" dt="2024-10-02T14:52:31.835" v="2026" actId="1076"/>
          <ac:spMkLst>
            <pc:docMk/>
            <pc:sldMk cId="3311365081" sldId="2081"/>
            <ac:spMk id="7" creationId="{00000000-0000-0000-0000-000000000000}"/>
          </ac:spMkLst>
        </pc:spChg>
      </pc:sldChg>
    </pc:docChg>
  </pc:docChgLst>
  <pc:docChgLst>
    <pc:chgData name="Lisa M. Reger" userId="S::reger@services.fnal.gov::d5c1209c-afb6-48fc-b293-5d44ead71513" providerId="AD" clId="Web-{0707DB03-52DC-4BE1-8C4B-702ABA28E173}"/>
    <pc:docChg chg="sldOrd">
      <pc:chgData name="Lisa M. Reger" userId="S::reger@services.fnal.gov::d5c1209c-afb6-48fc-b293-5d44ead71513" providerId="AD" clId="Web-{0707DB03-52DC-4BE1-8C4B-702ABA28E173}" dt="2024-04-08T15:36:03.975" v="1"/>
      <pc:docMkLst>
        <pc:docMk/>
      </pc:docMkLst>
      <pc:sldChg chg="ord">
        <pc:chgData name="Lisa M. Reger" userId="S::reger@services.fnal.gov::d5c1209c-afb6-48fc-b293-5d44ead71513" providerId="AD" clId="Web-{0707DB03-52DC-4BE1-8C4B-702ABA28E173}" dt="2024-04-08T15:36:03.975" v="1"/>
        <pc:sldMkLst>
          <pc:docMk/>
          <pc:sldMk cId="1804711440" sldId="1131"/>
        </pc:sldMkLst>
      </pc:sldChg>
    </pc:docChg>
  </pc:docChgLst>
  <pc:docChgLst>
    <pc:chgData name="James T. Burke" userId="5c2a731e-5d2b-44d4-bfd5-761a517f5b20" providerId="ADAL" clId="{26150357-B291-4492-A04C-5DAEB4792237}"/>
    <pc:docChg chg="undo redo custSel addSld delSld modSld">
      <pc:chgData name="James T. Burke" userId="5c2a731e-5d2b-44d4-bfd5-761a517f5b20" providerId="ADAL" clId="{26150357-B291-4492-A04C-5DAEB4792237}" dt="2024-04-10T16:58:37.274" v="3058" actId="47"/>
      <pc:docMkLst>
        <pc:docMk/>
      </pc:docMkLst>
      <pc:sldChg chg="modSp mod">
        <pc:chgData name="James T. Burke" userId="5c2a731e-5d2b-44d4-bfd5-761a517f5b20" providerId="ADAL" clId="{26150357-B291-4492-A04C-5DAEB4792237}" dt="2024-04-08T15:42:26.575" v="3012" actId="20577"/>
        <pc:sldMkLst>
          <pc:docMk/>
          <pc:sldMk cId="1989597527" sldId="294"/>
        </pc:sldMkLst>
        <pc:spChg chg="mod">
          <ac:chgData name="James T. Burke" userId="5c2a731e-5d2b-44d4-bfd5-761a517f5b20" providerId="ADAL" clId="{26150357-B291-4492-A04C-5DAEB4792237}" dt="2024-04-08T15:42:26.575" v="3012" actId="20577"/>
          <ac:spMkLst>
            <pc:docMk/>
            <pc:sldMk cId="1989597527" sldId="294"/>
            <ac:spMk id="4" creationId="{00000000-0000-0000-0000-000000000000}"/>
          </ac:spMkLst>
        </pc:spChg>
      </pc:sldChg>
      <pc:sldChg chg="addSp delSp modSp mod">
        <pc:chgData name="James T. Burke" userId="5c2a731e-5d2b-44d4-bfd5-761a517f5b20" providerId="ADAL" clId="{26150357-B291-4492-A04C-5DAEB4792237}" dt="2024-04-09T21:43:37.348" v="3055" actId="1076"/>
        <pc:sldMkLst>
          <pc:docMk/>
          <pc:sldMk cId="2765261797" sldId="299"/>
        </pc:sldMkLst>
        <pc:spChg chg="mod">
          <ac:chgData name="James T. Burke" userId="5c2a731e-5d2b-44d4-bfd5-761a517f5b20" providerId="ADAL" clId="{26150357-B291-4492-A04C-5DAEB4792237}" dt="2024-04-08T14:53:09.982" v="2283" actId="20577"/>
          <ac:spMkLst>
            <pc:docMk/>
            <pc:sldMk cId="2765261797" sldId="299"/>
            <ac:spMk id="3" creationId="{DA8F83B0-644C-FEF2-CBAD-3C4195FFC6F3}"/>
          </ac:spMkLst>
        </pc:spChg>
        <pc:spChg chg="mod">
          <ac:chgData name="James T. Burke" userId="5c2a731e-5d2b-44d4-bfd5-761a517f5b20" providerId="ADAL" clId="{26150357-B291-4492-A04C-5DAEB4792237}" dt="2024-04-08T14:57:11.664" v="2311" actId="1076"/>
          <ac:spMkLst>
            <pc:docMk/>
            <pc:sldMk cId="2765261797" sldId="299"/>
            <ac:spMk id="7" creationId="{40F7ED41-76A4-D69F-DB90-BDD2B65C5ACC}"/>
          </ac:spMkLst>
        </pc:spChg>
        <pc:spChg chg="add mod">
          <ac:chgData name="James T. Burke" userId="5c2a731e-5d2b-44d4-bfd5-761a517f5b20" providerId="ADAL" clId="{26150357-B291-4492-A04C-5DAEB4792237}" dt="2024-04-09T21:43:37.348" v="3055" actId="1076"/>
          <ac:spMkLst>
            <pc:docMk/>
            <pc:sldMk cId="2765261797" sldId="299"/>
            <ac:spMk id="9" creationId="{2816A32B-FEFA-4703-E7C7-BB9883008F68}"/>
          </ac:spMkLst>
        </pc:spChg>
        <pc:spChg chg="mod ord">
          <ac:chgData name="James T. Burke" userId="5c2a731e-5d2b-44d4-bfd5-761a517f5b20" providerId="ADAL" clId="{26150357-B291-4492-A04C-5DAEB4792237}" dt="2024-04-08T14:57:19.702" v="2313" actId="14100"/>
          <ac:spMkLst>
            <pc:docMk/>
            <pc:sldMk cId="2765261797" sldId="299"/>
            <ac:spMk id="12" creationId="{66F75593-E6A2-FB5F-2D18-8D070E70F6B8}"/>
          </ac:spMkLst>
        </pc:spChg>
        <pc:graphicFrameChg chg="add mod modGraphic">
          <ac:chgData name="James T. Burke" userId="5c2a731e-5d2b-44d4-bfd5-761a517f5b20" providerId="ADAL" clId="{26150357-B291-4492-A04C-5DAEB4792237}" dt="2024-04-08T14:57:08.572" v="2310" actId="1076"/>
          <ac:graphicFrameMkLst>
            <pc:docMk/>
            <pc:sldMk cId="2765261797" sldId="299"/>
            <ac:graphicFrameMk id="8" creationId="{6814B38D-766A-3717-9511-1E501F9CD9BE}"/>
          </ac:graphicFrameMkLst>
        </pc:graphicFrameChg>
        <pc:graphicFrameChg chg="add del mod">
          <ac:chgData name="James T. Burke" userId="5c2a731e-5d2b-44d4-bfd5-761a517f5b20" providerId="ADAL" clId="{26150357-B291-4492-A04C-5DAEB4792237}" dt="2024-04-08T14:52:10.052" v="2276"/>
          <ac:graphicFrameMkLst>
            <pc:docMk/>
            <pc:sldMk cId="2765261797" sldId="299"/>
            <ac:graphicFrameMk id="9" creationId="{68AB321E-1A93-E278-62EC-92052FD11280}"/>
          </ac:graphicFrameMkLst>
        </pc:graphicFrameChg>
        <pc:graphicFrameChg chg="add mod modGraphic">
          <ac:chgData name="James T. Burke" userId="5c2a731e-5d2b-44d4-bfd5-761a517f5b20" providerId="ADAL" clId="{26150357-B291-4492-A04C-5DAEB4792237}" dt="2024-04-08T14:57:00.301" v="2309" actId="255"/>
          <ac:graphicFrameMkLst>
            <pc:docMk/>
            <pc:sldMk cId="2765261797" sldId="299"/>
            <ac:graphicFrameMk id="10" creationId="{02247593-FC10-3F81-58A6-8A865AFE87E4}"/>
          </ac:graphicFrameMkLst>
        </pc:graphicFrameChg>
        <pc:graphicFrameChg chg="del modGraphic">
          <ac:chgData name="James T. Burke" userId="5c2a731e-5d2b-44d4-bfd5-761a517f5b20" providerId="ADAL" clId="{26150357-B291-4492-A04C-5DAEB4792237}" dt="2024-04-03T13:55:16.416" v="104" actId="478"/>
          <ac:graphicFrameMkLst>
            <pc:docMk/>
            <pc:sldMk cId="2765261797" sldId="299"/>
            <ac:graphicFrameMk id="15" creationId="{47765BBA-8265-39C3-2E9A-D507C8626A81}"/>
          </ac:graphicFrameMkLst>
        </pc:graphicFrameChg>
        <pc:graphicFrameChg chg="del">
          <ac:chgData name="James T. Burke" userId="5c2a731e-5d2b-44d4-bfd5-761a517f5b20" providerId="ADAL" clId="{26150357-B291-4492-A04C-5DAEB4792237}" dt="2024-04-03T13:55:48.716" v="108" actId="478"/>
          <ac:graphicFrameMkLst>
            <pc:docMk/>
            <pc:sldMk cId="2765261797" sldId="299"/>
            <ac:graphicFrameMk id="16" creationId="{A6317F71-12B5-F40A-D0E2-34F935443C67}"/>
          </ac:graphicFrameMkLst>
        </pc:graphicFrameChg>
      </pc:sldChg>
      <pc:sldChg chg="modSp mod">
        <pc:chgData name="James T. Burke" userId="5c2a731e-5d2b-44d4-bfd5-761a517f5b20" providerId="ADAL" clId="{26150357-B291-4492-A04C-5DAEB4792237}" dt="2024-04-08T15:21:49.927" v="2744" actId="20577"/>
        <pc:sldMkLst>
          <pc:docMk/>
          <pc:sldMk cId="1804711440" sldId="1131"/>
        </pc:sldMkLst>
        <pc:spChg chg="mod">
          <ac:chgData name="James T. Burke" userId="5c2a731e-5d2b-44d4-bfd5-761a517f5b20" providerId="ADAL" clId="{26150357-B291-4492-A04C-5DAEB4792237}" dt="2024-04-08T15:21:49.927" v="2744" actId="20577"/>
          <ac:spMkLst>
            <pc:docMk/>
            <pc:sldMk cId="1804711440" sldId="1131"/>
            <ac:spMk id="6" creationId="{00000000-0000-0000-0000-000000000000}"/>
          </ac:spMkLst>
        </pc:spChg>
      </pc:sldChg>
      <pc:sldChg chg="del">
        <pc:chgData name="James T. Burke" userId="5c2a731e-5d2b-44d4-bfd5-761a517f5b20" providerId="ADAL" clId="{26150357-B291-4492-A04C-5DAEB4792237}" dt="2024-04-03T14:07:17.326" v="187" actId="47"/>
        <pc:sldMkLst>
          <pc:docMk/>
          <pc:sldMk cId="687483161" sldId="2035"/>
        </pc:sldMkLst>
      </pc:sldChg>
      <pc:sldChg chg="modSp del mod modNotesTx">
        <pc:chgData name="James T. Burke" userId="5c2a731e-5d2b-44d4-bfd5-761a517f5b20" providerId="ADAL" clId="{26150357-B291-4492-A04C-5DAEB4792237}" dt="2024-04-09T21:42:14.640" v="3050" actId="47"/>
        <pc:sldMkLst>
          <pc:docMk/>
          <pc:sldMk cId="100802900" sldId="2038"/>
        </pc:sldMkLst>
        <pc:spChg chg="mod">
          <ac:chgData name="James T. Burke" userId="5c2a731e-5d2b-44d4-bfd5-761a517f5b20" providerId="ADAL" clId="{26150357-B291-4492-A04C-5DAEB4792237}" dt="2024-04-09T21:40:42.338" v="3020" actId="21"/>
          <ac:spMkLst>
            <pc:docMk/>
            <pc:sldMk cId="100802900" sldId="2038"/>
            <ac:spMk id="6" creationId="{00000000-0000-0000-0000-000000000000}"/>
          </ac:spMkLst>
        </pc:spChg>
        <pc:spChg chg="mod">
          <ac:chgData name="James T. Burke" userId="5c2a731e-5d2b-44d4-bfd5-761a517f5b20" providerId="ADAL" clId="{26150357-B291-4492-A04C-5DAEB4792237}" dt="2024-04-03T14:14:53.850" v="244" actId="20577"/>
          <ac:spMkLst>
            <pc:docMk/>
            <pc:sldMk cId="100802900" sldId="2038"/>
            <ac:spMk id="7" creationId="{00000000-0000-0000-0000-000000000000}"/>
          </ac:spMkLst>
        </pc:spChg>
      </pc:sldChg>
      <pc:sldChg chg="modSp del mod">
        <pc:chgData name="James T. Burke" userId="5c2a731e-5d2b-44d4-bfd5-761a517f5b20" providerId="ADAL" clId="{26150357-B291-4492-A04C-5DAEB4792237}" dt="2024-04-08T15:43:19.502" v="3013" actId="2696"/>
        <pc:sldMkLst>
          <pc:docMk/>
          <pc:sldMk cId="2326502687" sldId="2044"/>
        </pc:sldMkLst>
        <pc:spChg chg="mod">
          <ac:chgData name="James T. Burke" userId="5c2a731e-5d2b-44d4-bfd5-761a517f5b20" providerId="ADAL" clId="{26150357-B291-4492-A04C-5DAEB4792237}" dt="2024-04-08T15:20:33.309" v="2606" actId="20577"/>
          <ac:spMkLst>
            <pc:docMk/>
            <pc:sldMk cId="2326502687" sldId="2044"/>
            <ac:spMk id="3" creationId="{00000000-0000-0000-0000-000000000000}"/>
          </ac:spMkLst>
        </pc:spChg>
        <pc:spChg chg="mod">
          <ac:chgData name="James T. Burke" userId="5c2a731e-5d2b-44d4-bfd5-761a517f5b20" providerId="ADAL" clId="{26150357-B291-4492-A04C-5DAEB4792237}" dt="2024-04-08T15:21:57.765" v="2745"/>
          <ac:spMkLst>
            <pc:docMk/>
            <pc:sldMk cId="2326502687" sldId="2044"/>
            <ac:spMk id="7" creationId="{00000000-0000-0000-0000-000000000000}"/>
          </ac:spMkLst>
        </pc:spChg>
      </pc:sldChg>
      <pc:sldChg chg="del">
        <pc:chgData name="James T. Burke" userId="5c2a731e-5d2b-44d4-bfd5-761a517f5b20" providerId="ADAL" clId="{26150357-B291-4492-A04C-5DAEB4792237}" dt="2024-04-03T14:07:19.887" v="188" actId="47"/>
        <pc:sldMkLst>
          <pc:docMk/>
          <pc:sldMk cId="1484674530" sldId="2045"/>
        </pc:sldMkLst>
      </pc:sldChg>
      <pc:sldChg chg="modSp mod">
        <pc:chgData name="James T. Burke" userId="5c2a731e-5d2b-44d4-bfd5-761a517f5b20" providerId="ADAL" clId="{26150357-B291-4492-A04C-5DAEB4792237}" dt="2024-04-08T15:05:30.688" v="2336" actId="33524"/>
        <pc:sldMkLst>
          <pc:docMk/>
          <pc:sldMk cId="118607997" sldId="2046"/>
        </pc:sldMkLst>
        <pc:spChg chg="mod">
          <ac:chgData name="James T. Burke" userId="5c2a731e-5d2b-44d4-bfd5-761a517f5b20" providerId="ADAL" clId="{26150357-B291-4492-A04C-5DAEB4792237}" dt="2024-04-08T15:05:30.688" v="2336" actId="33524"/>
          <ac:spMkLst>
            <pc:docMk/>
            <pc:sldMk cId="118607997" sldId="2046"/>
            <ac:spMk id="9" creationId="{F822A0F1-DF0E-1F8D-6209-63F34FA2949E}"/>
          </ac:spMkLst>
        </pc:spChg>
        <pc:spChg chg="mod">
          <ac:chgData name="James T. Burke" userId="5c2a731e-5d2b-44d4-bfd5-761a517f5b20" providerId="ADAL" clId="{26150357-B291-4492-A04C-5DAEB4792237}" dt="2024-04-03T14:15:01.067" v="249" actId="20577"/>
          <ac:spMkLst>
            <pc:docMk/>
            <pc:sldMk cId="118607997" sldId="2046"/>
            <ac:spMk id="10" creationId="{00000000-0000-0000-0000-000000000000}"/>
          </ac:spMkLst>
        </pc:spChg>
      </pc:sldChg>
      <pc:sldChg chg="del modNotesTx">
        <pc:chgData name="James T. Burke" userId="5c2a731e-5d2b-44d4-bfd5-761a517f5b20" providerId="ADAL" clId="{26150357-B291-4492-A04C-5DAEB4792237}" dt="2024-04-03T14:07:10.804" v="184" actId="47"/>
        <pc:sldMkLst>
          <pc:docMk/>
          <pc:sldMk cId="2642907056" sldId="2048"/>
        </pc:sldMkLst>
      </pc:sldChg>
      <pc:sldChg chg="del modNotesTx">
        <pc:chgData name="James T. Burke" userId="5c2a731e-5d2b-44d4-bfd5-761a517f5b20" providerId="ADAL" clId="{26150357-B291-4492-A04C-5DAEB4792237}" dt="2024-04-03T14:07:12.148" v="185" actId="47"/>
        <pc:sldMkLst>
          <pc:docMk/>
          <pc:sldMk cId="4121268706" sldId="2049"/>
        </pc:sldMkLst>
      </pc:sldChg>
      <pc:sldChg chg="del modNotesTx">
        <pc:chgData name="James T. Burke" userId="5c2a731e-5d2b-44d4-bfd5-761a517f5b20" providerId="ADAL" clId="{26150357-B291-4492-A04C-5DAEB4792237}" dt="2024-04-03T14:07:13.373" v="186" actId="47"/>
        <pc:sldMkLst>
          <pc:docMk/>
          <pc:sldMk cId="539355117" sldId="2050"/>
        </pc:sldMkLst>
      </pc:sldChg>
      <pc:sldChg chg="addSp delSp modSp add del mod modNotesTx">
        <pc:chgData name="James T. Burke" userId="5c2a731e-5d2b-44d4-bfd5-761a517f5b20" providerId="ADAL" clId="{26150357-B291-4492-A04C-5DAEB4792237}" dt="2024-04-10T16:58:37.274" v="3058" actId="47"/>
        <pc:sldMkLst>
          <pc:docMk/>
          <pc:sldMk cId="2868587118" sldId="2051"/>
        </pc:sldMkLst>
        <pc:spChg chg="mod">
          <ac:chgData name="James T. Burke" userId="5c2a731e-5d2b-44d4-bfd5-761a517f5b20" providerId="ADAL" clId="{26150357-B291-4492-A04C-5DAEB4792237}" dt="2024-04-03T13:52:08.908" v="90" actId="14100"/>
          <ac:spMkLst>
            <pc:docMk/>
            <pc:sldMk cId="2868587118" sldId="2051"/>
            <ac:spMk id="13" creationId="{EA036B28-293E-4FF3-719C-67743C142438}"/>
          </ac:spMkLst>
        </pc:spChg>
        <pc:spChg chg="mod">
          <ac:chgData name="James T. Burke" userId="5c2a731e-5d2b-44d4-bfd5-761a517f5b20" providerId="ADAL" clId="{26150357-B291-4492-A04C-5DAEB4792237}" dt="2024-04-03T13:51:52.233" v="84" actId="14100"/>
          <ac:spMkLst>
            <pc:docMk/>
            <pc:sldMk cId="2868587118" sldId="2051"/>
            <ac:spMk id="14" creationId="{27A3E02E-19C4-7122-CE58-45D4D88DCBAE}"/>
          </ac:spMkLst>
        </pc:spChg>
        <pc:picChg chg="del">
          <ac:chgData name="James T. Burke" userId="5c2a731e-5d2b-44d4-bfd5-761a517f5b20" providerId="ADAL" clId="{26150357-B291-4492-A04C-5DAEB4792237}" dt="2024-04-03T13:52:35.264" v="91" actId="478"/>
          <ac:picMkLst>
            <pc:docMk/>
            <pc:sldMk cId="2868587118" sldId="2051"/>
            <ac:picMk id="3" creationId="{691EAAA1-B463-D202-700F-39ED2E34EB6F}"/>
          </ac:picMkLst>
        </pc:picChg>
        <pc:picChg chg="add mod">
          <ac:chgData name="James T. Burke" userId="5c2a731e-5d2b-44d4-bfd5-761a517f5b20" providerId="ADAL" clId="{26150357-B291-4492-A04C-5DAEB4792237}" dt="2024-04-03T13:53:03.329" v="96" actId="1076"/>
          <ac:picMkLst>
            <pc:docMk/>
            <pc:sldMk cId="2868587118" sldId="2051"/>
            <ac:picMk id="7" creationId="{E4CC49F0-4244-4612-D62F-DE0C0C7562BC}"/>
          </ac:picMkLst>
        </pc:picChg>
      </pc:sldChg>
      <pc:sldChg chg="del">
        <pc:chgData name="James T. Burke" userId="5c2a731e-5d2b-44d4-bfd5-761a517f5b20" providerId="ADAL" clId="{26150357-B291-4492-A04C-5DAEB4792237}" dt="2024-04-03T14:07:20.548" v="189" actId="47"/>
        <pc:sldMkLst>
          <pc:docMk/>
          <pc:sldMk cId="172800351" sldId="2052"/>
        </pc:sldMkLst>
      </pc:sldChg>
      <pc:sldChg chg="modSp add mod">
        <pc:chgData name="James T. Burke" userId="5c2a731e-5d2b-44d4-bfd5-761a517f5b20" providerId="ADAL" clId="{26150357-B291-4492-A04C-5DAEB4792237}" dt="2024-04-03T14:23:46.550" v="477" actId="20577"/>
        <pc:sldMkLst>
          <pc:docMk/>
          <pc:sldMk cId="2950208583" sldId="2052"/>
        </pc:sldMkLst>
        <pc:spChg chg="mod">
          <ac:chgData name="James T. Burke" userId="5c2a731e-5d2b-44d4-bfd5-761a517f5b20" providerId="ADAL" clId="{26150357-B291-4492-A04C-5DAEB4792237}" dt="2024-04-03T14:23:46.550" v="477" actId="20577"/>
          <ac:spMkLst>
            <pc:docMk/>
            <pc:sldMk cId="2950208583" sldId="2052"/>
            <ac:spMk id="6" creationId="{00000000-0000-0000-0000-000000000000}"/>
          </ac:spMkLst>
        </pc:spChg>
      </pc:sldChg>
      <pc:sldChg chg="modSp add mod">
        <pc:chgData name="James T. Burke" userId="5c2a731e-5d2b-44d4-bfd5-761a517f5b20" providerId="ADAL" clId="{26150357-B291-4492-A04C-5DAEB4792237}" dt="2024-04-09T21:41:27.831" v="3040" actId="21"/>
        <pc:sldMkLst>
          <pc:docMk/>
          <pc:sldMk cId="2446305975" sldId="2053"/>
        </pc:sldMkLst>
        <pc:spChg chg="mod">
          <ac:chgData name="James T. Burke" userId="5c2a731e-5d2b-44d4-bfd5-761a517f5b20" providerId="ADAL" clId="{26150357-B291-4492-A04C-5DAEB4792237}" dt="2024-04-09T21:41:27.831" v="3040" actId="21"/>
          <ac:spMkLst>
            <pc:docMk/>
            <pc:sldMk cId="2446305975" sldId="2053"/>
            <ac:spMk id="6" creationId="{00000000-0000-0000-0000-000000000000}"/>
          </ac:spMkLst>
        </pc:spChg>
      </pc:sldChg>
      <pc:sldChg chg="modSp add del mod">
        <pc:chgData name="James T. Burke" userId="5c2a731e-5d2b-44d4-bfd5-761a517f5b20" providerId="ADAL" clId="{26150357-B291-4492-A04C-5DAEB4792237}" dt="2024-04-09T21:41:59.862" v="3048" actId="20577"/>
        <pc:sldMkLst>
          <pc:docMk/>
          <pc:sldMk cId="81919289" sldId="2054"/>
        </pc:sldMkLst>
        <pc:spChg chg="mod">
          <ac:chgData name="James T. Burke" userId="5c2a731e-5d2b-44d4-bfd5-761a517f5b20" providerId="ADAL" clId="{26150357-B291-4492-A04C-5DAEB4792237}" dt="2024-04-09T21:41:59.862" v="3048" actId="20577"/>
          <ac:spMkLst>
            <pc:docMk/>
            <pc:sldMk cId="81919289" sldId="2054"/>
            <ac:spMk id="6" creationId="{00000000-0000-0000-0000-000000000000}"/>
          </ac:spMkLst>
        </pc:spChg>
      </pc:sldChg>
      <pc:sldChg chg="modSp add mod">
        <pc:chgData name="James T. Burke" userId="5c2a731e-5d2b-44d4-bfd5-761a517f5b20" providerId="ADAL" clId="{26150357-B291-4492-A04C-5DAEB4792237}" dt="2024-04-03T14:51:31.168" v="2259" actId="20577"/>
        <pc:sldMkLst>
          <pc:docMk/>
          <pc:sldMk cId="11108323" sldId="2055"/>
        </pc:sldMkLst>
        <pc:spChg chg="mod">
          <ac:chgData name="James T. Burke" userId="5c2a731e-5d2b-44d4-bfd5-761a517f5b20" providerId="ADAL" clId="{26150357-B291-4492-A04C-5DAEB4792237}" dt="2024-04-03T14:51:31.168" v="2259" actId="20577"/>
          <ac:spMkLst>
            <pc:docMk/>
            <pc:sldMk cId="11108323" sldId="2055"/>
            <ac:spMk id="6" creationId="{00000000-0000-0000-0000-000000000000}"/>
          </ac:spMkLst>
        </pc:spChg>
      </pc:sldChg>
      <pc:sldChg chg="modSp add mod">
        <pc:chgData name="James T. Burke" userId="5c2a731e-5d2b-44d4-bfd5-761a517f5b20" providerId="ADAL" clId="{26150357-B291-4492-A04C-5DAEB4792237}" dt="2024-04-08T15:15:45.460" v="2440" actId="20577"/>
        <pc:sldMkLst>
          <pc:docMk/>
          <pc:sldMk cId="1272612029" sldId="2056"/>
        </pc:sldMkLst>
        <pc:spChg chg="mod">
          <ac:chgData name="James T. Burke" userId="5c2a731e-5d2b-44d4-bfd5-761a517f5b20" providerId="ADAL" clId="{26150357-B291-4492-A04C-5DAEB4792237}" dt="2024-04-08T15:15:45.460" v="2440" actId="20577"/>
          <ac:spMkLst>
            <pc:docMk/>
            <pc:sldMk cId="1272612029" sldId="2056"/>
            <ac:spMk id="9" creationId="{F822A0F1-DF0E-1F8D-6209-63F34FA2949E}"/>
          </ac:spMkLst>
        </pc:spChg>
      </pc:sldChg>
      <pc:sldChg chg="modSp add mod">
        <pc:chgData name="James T. Burke" userId="5c2a731e-5d2b-44d4-bfd5-761a517f5b20" providerId="ADAL" clId="{26150357-B291-4492-A04C-5DAEB4792237}" dt="2024-04-08T15:21:38.010" v="2723" actId="20577"/>
        <pc:sldMkLst>
          <pc:docMk/>
          <pc:sldMk cId="3415984799" sldId="2057"/>
        </pc:sldMkLst>
        <pc:spChg chg="mod">
          <ac:chgData name="James T. Burke" userId="5c2a731e-5d2b-44d4-bfd5-761a517f5b20" providerId="ADAL" clId="{26150357-B291-4492-A04C-5DAEB4792237}" dt="2024-04-08T15:21:12.408" v="2689" actId="20577"/>
          <ac:spMkLst>
            <pc:docMk/>
            <pc:sldMk cId="3415984799" sldId="2057"/>
            <ac:spMk id="3" creationId="{00000000-0000-0000-0000-000000000000}"/>
          </ac:spMkLst>
        </pc:spChg>
        <pc:spChg chg="mod">
          <ac:chgData name="James T. Burke" userId="5c2a731e-5d2b-44d4-bfd5-761a517f5b20" providerId="ADAL" clId="{26150357-B291-4492-A04C-5DAEB4792237}" dt="2024-04-08T15:21:38.010" v="2723" actId="20577"/>
          <ac:spMkLst>
            <pc:docMk/>
            <pc:sldMk cId="3415984799" sldId="2057"/>
            <ac:spMk id="7" creationId="{00000000-0000-0000-0000-000000000000}"/>
          </ac:spMkLst>
        </pc:spChg>
      </pc:sldChg>
      <pc:sldChg chg="modSp add mod">
        <pc:chgData name="James T. Burke" userId="5c2a731e-5d2b-44d4-bfd5-761a517f5b20" providerId="ADAL" clId="{26150357-B291-4492-A04C-5DAEB4792237}" dt="2024-04-08T15:48:32.965" v="3014" actId="20577"/>
        <pc:sldMkLst>
          <pc:docMk/>
          <pc:sldMk cId="3729150406" sldId="2058"/>
        </pc:sldMkLst>
        <pc:spChg chg="mod">
          <ac:chgData name="James T. Burke" userId="5c2a731e-5d2b-44d4-bfd5-761a517f5b20" providerId="ADAL" clId="{26150357-B291-4492-A04C-5DAEB4792237}" dt="2024-04-08T15:48:32.965" v="3014" actId="20577"/>
          <ac:spMkLst>
            <pc:docMk/>
            <pc:sldMk cId="3729150406" sldId="2058"/>
            <ac:spMk id="3" creationId="{00000000-0000-0000-0000-000000000000}"/>
          </ac:spMkLst>
        </pc:spChg>
      </pc:sldChg>
      <pc:sldChg chg="modSp add mod">
        <pc:chgData name="James T. Burke" userId="5c2a731e-5d2b-44d4-bfd5-761a517f5b20" providerId="ADAL" clId="{26150357-B291-4492-A04C-5DAEB4792237}" dt="2024-04-09T21:42:06.676" v="3049" actId="20577"/>
        <pc:sldMkLst>
          <pc:docMk/>
          <pc:sldMk cId="1756747848" sldId="2059"/>
        </pc:sldMkLst>
        <pc:spChg chg="mod">
          <ac:chgData name="James T. Burke" userId="5c2a731e-5d2b-44d4-bfd5-761a517f5b20" providerId="ADAL" clId="{26150357-B291-4492-A04C-5DAEB4792237}" dt="2024-04-09T21:42:06.676" v="3049" actId="20577"/>
          <ac:spMkLst>
            <pc:docMk/>
            <pc:sldMk cId="1756747848" sldId="2059"/>
            <ac:spMk id="6" creationId="{00000000-0000-0000-0000-000000000000}"/>
          </ac:spMkLst>
        </pc:spChg>
      </pc:sldChg>
      <pc:sldChg chg="add modNotesTx">
        <pc:chgData name="James T. Burke" userId="5c2a731e-5d2b-44d4-bfd5-761a517f5b20" providerId="ADAL" clId="{26150357-B291-4492-A04C-5DAEB4792237}" dt="2024-04-10T16:58:35.515" v="3057"/>
        <pc:sldMkLst>
          <pc:docMk/>
          <pc:sldMk cId="111093176" sldId="2060"/>
        </pc:sldMkLst>
      </pc:sldChg>
    </pc:docChg>
  </pc:docChgLst>
  <pc:docChgLst>
    <pc:chgData name="James T. Burke" userId="5c2a731e-5d2b-44d4-bfd5-761a517f5b20" providerId="ADAL" clId="{B956C3A7-582A-4907-91D0-91B9ED67D25F}"/>
    <pc:docChg chg="addSld delSld modSld">
      <pc:chgData name="James T. Burke" userId="5c2a731e-5d2b-44d4-bfd5-761a517f5b20" providerId="ADAL" clId="{B956C3A7-582A-4907-91D0-91B9ED67D25F}" dt="2024-12-18T15:41:19.398" v="7"/>
      <pc:docMkLst>
        <pc:docMk/>
      </pc:docMkLst>
      <pc:sldChg chg="add del">
        <pc:chgData name="James T. Burke" userId="5c2a731e-5d2b-44d4-bfd5-761a517f5b20" providerId="ADAL" clId="{B956C3A7-582A-4907-91D0-91B9ED67D25F}" dt="2024-12-18T15:41:19.398" v="7"/>
        <pc:sldMkLst>
          <pc:docMk/>
          <pc:sldMk cId="1989597527" sldId="294"/>
        </pc:sldMkLst>
      </pc:sldChg>
      <pc:sldChg chg="add">
        <pc:chgData name="James T. Burke" userId="5c2a731e-5d2b-44d4-bfd5-761a517f5b20" providerId="ADAL" clId="{B956C3A7-582A-4907-91D0-91B9ED67D25F}" dt="2024-12-18T15:38:49.399" v="1"/>
        <pc:sldMkLst>
          <pc:docMk/>
          <pc:sldMk cId="2765261797" sldId="299"/>
        </pc:sldMkLst>
      </pc:sldChg>
      <pc:sldChg chg="del">
        <pc:chgData name="James T. Burke" userId="5c2a731e-5d2b-44d4-bfd5-761a517f5b20" providerId="ADAL" clId="{B956C3A7-582A-4907-91D0-91B9ED67D25F}" dt="2024-12-18T15:38:43.411" v="0" actId="47"/>
        <pc:sldMkLst>
          <pc:docMk/>
          <pc:sldMk cId="2135944780" sldId="2066"/>
        </pc:sldMkLst>
      </pc:sldChg>
      <pc:sldChg chg="add del">
        <pc:chgData name="James T. Burke" userId="5c2a731e-5d2b-44d4-bfd5-761a517f5b20" providerId="ADAL" clId="{B956C3A7-582A-4907-91D0-91B9ED67D25F}" dt="2024-12-18T15:40:29.612" v="3"/>
        <pc:sldMkLst>
          <pc:docMk/>
          <pc:sldMk cId="4089266518" sldId="2084"/>
        </pc:sldMkLst>
      </pc:sldChg>
    </pc:docChg>
  </pc:docChgLst>
  <pc:docChgLst>
    <pc:chgData name="James T. Burke" userId="5c2a731e-5d2b-44d4-bfd5-761a517f5b20" providerId="ADAL" clId="{AC1B01B6-25B2-4818-AAA2-FE9DBB9E328E}"/>
    <pc:docChg chg="undo redo custSel addSld modSld sldOrd">
      <pc:chgData name="James T. Burke" userId="5c2a731e-5d2b-44d4-bfd5-761a517f5b20" providerId="ADAL" clId="{AC1B01B6-25B2-4818-AAA2-FE9DBB9E328E}" dt="2024-02-14T14:40:42.322" v="575" actId="1076"/>
      <pc:docMkLst>
        <pc:docMk/>
      </pc:docMkLst>
      <pc:sldChg chg="addSp modSp mod">
        <pc:chgData name="James T. Burke" userId="5c2a731e-5d2b-44d4-bfd5-761a517f5b20" providerId="ADAL" clId="{AC1B01B6-25B2-4818-AAA2-FE9DBB9E328E}" dt="2024-02-14T14:40:42.322" v="575" actId="1076"/>
        <pc:sldMkLst>
          <pc:docMk/>
          <pc:sldMk cId="2765261797" sldId="299"/>
        </pc:sldMkLst>
        <pc:spChg chg="mod">
          <ac:chgData name="James T. Burke" userId="5c2a731e-5d2b-44d4-bfd5-761a517f5b20" providerId="ADAL" clId="{AC1B01B6-25B2-4818-AAA2-FE9DBB9E328E}" dt="2024-02-14T14:40:42.322" v="575" actId="1076"/>
          <ac:spMkLst>
            <pc:docMk/>
            <pc:sldMk cId="2765261797" sldId="299"/>
            <ac:spMk id="2" creationId="{A893926C-3316-84B1-228D-119F2BD63426}"/>
          </ac:spMkLst>
        </pc:spChg>
        <pc:graphicFrameChg chg="modGraphic">
          <ac:chgData name="James T. Burke" userId="5c2a731e-5d2b-44d4-bfd5-761a517f5b20" providerId="ADAL" clId="{AC1B01B6-25B2-4818-AAA2-FE9DBB9E328E}" dt="2024-02-14T14:38:36.497" v="559" actId="113"/>
          <ac:graphicFrameMkLst>
            <pc:docMk/>
            <pc:sldMk cId="2765261797" sldId="299"/>
            <ac:graphicFrameMk id="8" creationId="{F1323374-59B3-4F02-B3A4-AE8386D47422}"/>
          </ac:graphicFrameMkLst>
        </pc:graphicFrameChg>
        <pc:picChg chg="add mod">
          <ac:chgData name="James T. Burke" userId="5c2a731e-5d2b-44d4-bfd5-761a517f5b20" providerId="ADAL" clId="{AC1B01B6-25B2-4818-AAA2-FE9DBB9E328E}" dt="2024-02-14T14:40:26.832" v="574" actId="14100"/>
          <ac:picMkLst>
            <pc:docMk/>
            <pc:sldMk cId="2765261797" sldId="299"/>
            <ac:picMk id="14" creationId="{6F0BE1BC-628A-4E71-8C2F-78AE8D5B4C15}"/>
          </ac:picMkLst>
        </pc:picChg>
        <pc:picChg chg="mod">
          <ac:chgData name="James T. Burke" userId="5c2a731e-5d2b-44d4-bfd5-761a517f5b20" providerId="ADAL" clId="{AC1B01B6-25B2-4818-AAA2-FE9DBB9E328E}" dt="2024-02-14T14:40:23.043" v="573" actId="14100"/>
          <ac:picMkLst>
            <pc:docMk/>
            <pc:sldMk cId="2765261797" sldId="299"/>
            <ac:picMk id="16" creationId="{9C71B2FE-041D-46B0-8D41-29FAF907553D}"/>
          </ac:picMkLst>
        </pc:picChg>
        <pc:picChg chg="add mod">
          <ac:chgData name="James T. Burke" userId="5c2a731e-5d2b-44d4-bfd5-761a517f5b20" providerId="ADAL" clId="{AC1B01B6-25B2-4818-AAA2-FE9DBB9E328E}" dt="2024-02-14T14:39:52.784" v="570" actId="1076"/>
          <ac:picMkLst>
            <pc:docMk/>
            <pc:sldMk cId="2765261797" sldId="299"/>
            <ac:picMk id="17" creationId="{5FF3D9E0-07A7-467B-BC9B-D89BCFC68953}"/>
          </ac:picMkLst>
        </pc:picChg>
      </pc:sldChg>
      <pc:sldChg chg="modSp mod">
        <pc:chgData name="James T. Burke" userId="5c2a731e-5d2b-44d4-bfd5-761a517f5b20" providerId="ADAL" clId="{AC1B01B6-25B2-4818-AAA2-FE9DBB9E328E}" dt="2024-02-13T21:24:32.452" v="376" actId="20577"/>
        <pc:sldMkLst>
          <pc:docMk/>
          <pc:sldMk cId="687483161" sldId="2035"/>
        </pc:sldMkLst>
        <pc:spChg chg="mod">
          <ac:chgData name="James T. Burke" userId="5c2a731e-5d2b-44d4-bfd5-761a517f5b20" providerId="ADAL" clId="{AC1B01B6-25B2-4818-AAA2-FE9DBB9E328E}" dt="2024-02-13T21:24:32.452" v="376" actId="20577"/>
          <ac:spMkLst>
            <pc:docMk/>
            <pc:sldMk cId="687483161" sldId="2035"/>
            <ac:spMk id="3" creationId="{00000000-0000-0000-0000-000000000000}"/>
          </ac:spMkLst>
        </pc:spChg>
      </pc:sldChg>
      <pc:sldChg chg="modSp mod">
        <pc:chgData name="James T. Burke" userId="5c2a731e-5d2b-44d4-bfd5-761a517f5b20" providerId="ADAL" clId="{AC1B01B6-25B2-4818-AAA2-FE9DBB9E328E}" dt="2024-02-13T15:56:18.106" v="344"/>
        <pc:sldMkLst>
          <pc:docMk/>
          <pc:sldMk cId="3832679276" sldId="2039"/>
        </pc:sldMkLst>
        <pc:spChg chg="mod">
          <ac:chgData name="James T. Burke" userId="5c2a731e-5d2b-44d4-bfd5-761a517f5b20" providerId="ADAL" clId="{AC1B01B6-25B2-4818-AAA2-FE9DBB9E328E}" dt="2024-02-13T15:49:21.278" v="73" actId="20577"/>
          <ac:spMkLst>
            <pc:docMk/>
            <pc:sldMk cId="3832679276" sldId="2039"/>
            <ac:spMk id="9" creationId="{F822A0F1-DF0E-1F8D-6209-63F34FA2949E}"/>
          </ac:spMkLst>
        </pc:spChg>
        <pc:spChg chg="mod">
          <ac:chgData name="James T. Burke" userId="5c2a731e-5d2b-44d4-bfd5-761a517f5b20" providerId="ADAL" clId="{AC1B01B6-25B2-4818-AAA2-FE9DBB9E328E}" dt="2024-02-13T15:56:18.106" v="344"/>
          <ac:spMkLst>
            <pc:docMk/>
            <pc:sldMk cId="3832679276" sldId="2039"/>
            <ac:spMk id="10" creationId="{00000000-0000-0000-0000-000000000000}"/>
          </ac:spMkLst>
        </pc:spChg>
      </pc:sldChg>
      <pc:sldChg chg="modSp add mod ord">
        <pc:chgData name="James T. Burke" userId="5c2a731e-5d2b-44d4-bfd5-761a517f5b20" providerId="ADAL" clId="{AC1B01B6-25B2-4818-AAA2-FE9DBB9E328E}" dt="2024-02-13T17:57:25.460" v="357" actId="403"/>
        <pc:sldMkLst>
          <pc:docMk/>
          <pc:sldMk cId="1592277509" sldId="2043"/>
        </pc:sldMkLst>
        <pc:spChg chg="mod">
          <ac:chgData name="James T. Burke" userId="5c2a731e-5d2b-44d4-bfd5-761a517f5b20" providerId="ADAL" clId="{AC1B01B6-25B2-4818-AAA2-FE9DBB9E328E}" dt="2024-02-13T17:57:25.460" v="357" actId="403"/>
          <ac:spMkLst>
            <pc:docMk/>
            <pc:sldMk cId="1592277509" sldId="2043"/>
            <ac:spMk id="9" creationId="{F822A0F1-DF0E-1F8D-6209-63F34FA2949E}"/>
          </ac:spMkLst>
        </pc:spChg>
        <pc:spChg chg="mod">
          <ac:chgData name="James T. Burke" userId="5c2a731e-5d2b-44d4-bfd5-761a517f5b20" providerId="ADAL" clId="{AC1B01B6-25B2-4818-AAA2-FE9DBB9E328E}" dt="2024-02-13T15:56:14.394" v="342" actId="21"/>
          <ac:spMkLst>
            <pc:docMk/>
            <pc:sldMk cId="1592277509" sldId="2043"/>
            <ac:spMk id="10" creationId="{00000000-0000-0000-0000-000000000000}"/>
          </ac:spMkLst>
        </pc:spChg>
      </pc:sldChg>
      <pc:sldChg chg="modSp mod">
        <pc:chgData name="James T. Burke" userId="5c2a731e-5d2b-44d4-bfd5-761a517f5b20" providerId="ADAL" clId="{AC1B01B6-25B2-4818-AAA2-FE9DBB9E328E}" dt="2024-02-13T21:27:57.459" v="551" actId="404"/>
        <pc:sldMkLst>
          <pc:docMk/>
          <pc:sldMk cId="4044842312" sldId="2044"/>
        </pc:sldMkLst>
        <pc:spChg chg="mod">
          <ac:chgData name="James T. Burke" userId="5c2a731e-5d2b-44d4-bfd5-761a517f5b20" providerId="ADAL" clId="{AC1B01B6-25B2-4818-AAA2-FE9DBB9E328E}" dt="2024-02-13T21:27:57.459" v="551" actId="404"/>
          <ac:spMkLst>
            <pc:docMk/>
            <pc:sldMk cId="4044842312" sldId="2044"/>
            <ac:spMk id="3" creationId="{00000000-0000-0000-0000-000000000000}"/>
          </ac:spMkLst>
        </pc:spChg>
        <pc:spChg chg="mod">
          <ac:chgData name="James T. Burke" userId="5c2a731e-5d2b-44d4-bfd5-761a517f5b20" providerId="ADAL" clId="{AC1B01B6-25B2-4818-AAA2-FE9DBB9E328E}" dt="2024-02-13T21:24:18.375" v="367" actId="20577"/>
          <ac:spMkLst>
            <pc:docMk/>
            <pc:sldMk cId="4044842312" sldId="2044"/>
            <ac:spMk id="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12/18/24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12/18/24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1769497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12841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10905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t>Direct Link to Dashboard: https://cdv-fdashp.fnal.gov/Reports/report/Management%20Systems%20-%20MS/ESH/Reports/ESH%20Training%20and%20ITNA%20Completion</a:t>
            </a:r>
          </a:p>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118906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92118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128413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413130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4089514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267792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690186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953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95339"/>
            <a:ext cx="5347605" cy="3767006"/>
          </a:xfrm>
          <a:prstGeom prst="rect">
            <a:avLst/>
          </a:prstGeom>
        </p:spPr>
        <p:txBody>
          <a:bodyPr lIns="0" tIns="0" rIns="0" bIns="0"/>
          <a:lstStyle>
            <a:lvl1pPr marL="230188" indent="-230188">
              <a:spcBef>
                <a:spcPts val="984"/>
              </a:spcBef>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D0405B54-CD24-4D00-8509-C3AC44EFF970}" type="datetime1">
              <a:rPr lang="en-US" smtClean="0"/>
              <a:t>12/18/24</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35097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96397"/>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74987"/>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A367558-416C-4ED0-A039-B091C311A872}" type="datetime1">
              <a:rPr lang="en-US" smtClean="0"/>
              <a:t>12/18/24</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7A782A2C-89C3-4509-B869-959734218B0A}" type="datetime1">
              <a:rPr lang="en-US" smtClean="0"/>
              <a:t>12/18/24</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355599"/>
            <a:ext cx="8675688" cy="4263293"/>
          </a:xfrm>
          <a:prstGeom prst="rect">
            <a:avLst/>
          </a:prstGeom>
        </p:spPr>
        <p:txBody>
          <a:bodyPr vert="horz"/>
          <a:lstStyle>
            <a:lvl1pPr marL="230188" indent="-230188">
              <a:defRPr sz="1400">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BE850123-5E50-4C28-BC49-B3C368B71AB3}" type="datetime1">
              <a:rPr lang="en-US" smtClean="0"/>
              <a:t>12/18/24</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28600"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2002331"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76111"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57362"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23671"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28600"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2002331"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76111"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57362"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23671"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28600"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2002331"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76111"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57362"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23671"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589881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122291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509654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57809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539189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195504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373966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638708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96397"/>
            <a:ext cx="8672513" cy="3794522"/>
          </a:xfrm>
          <a:prstGeom prst="rect">
            <a:avLst/>
          </a:prstGeom>
        </p:spPr>
        <p:txBody>
          <a:bodyPr lIns="0" tIns="0" rIns="0" bIns="0"/>
          <a:lstStyle>
            <a:lvl1pPr marL="230188" indent="-230188">
              <a:spcBef>
                <a:spcPts val="984"/>
              </a:spcBef>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22C675EE-DC59-4AD4-9E74-38F52B076E9B}" type="datetime1">
              <a:rPr lang="en-US" smtClean="0"/>
              <a:t>12/18/24</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4290881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96397"/>
            <a:ext cx="4206240" cy="2725341"/>
          </a:xfrm>
          <a:prstGeom prst="rect">
            <a:avLst/>
          </a:prstGeom>
        </p:spPr>
        <p:txBody>
          <a:bodyPr lIns="0" tIns="0" rIns="0" bIns="0"/>
          <a:lstStyle>
            <a:lvl1pPr marL="230188" indent="-230188">
              <a:spcBef>
                <a:spcPts val="984"/>
              </a:spcBef>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96397"/>
            <a:ext cx="4215383" cy="2725341"/>
          </a:xfrm>
          <a:prstGeom prst="rect">
            <a:avLst/>
          </a:prstGeom>
        </p:spPr>
        <p:txBody>
          <a:bodyPr lIns="0" tIns="0" rIns="0" bIns="0"/>
          <a:lstStyle>
            <a:lvl1pPr marL="230188" indent="-230188">
              <a:spcBef>
                <a:spcPts val="984"/>
              </a:spcBef>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641561"/>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641561"/>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C747186F-EB8B-4AC8-B209-6BAAF9C7D105}" type="datetime1">
              <a:rPr lang="en-US" smtClean="0"/>
              <a:t>12/18/24</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1104634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953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95339"/>
            <a:ext cx="5347605" cy="3767006"/>
          </a:xfrm>
          <a:prstGeom prst="rect">
            <a:avLst/>
          </a:prstGeom>
        </p:spPr>
        <p:txBody>
          <a:bodyPr lIns="0" tIns="0" rIns="0" bIns="0"/>
          <a:lstStyle>
            <a:lvl1pPr marL="230188" indent="-230188">
              <a:spcBef>
                <a:spcPts val="984"/>
              </a:spcBef>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1FD1854A-CB4C-4F20-9270-6D899DD84E8A}" type="datetime1">
              <a:rPr lang="en-US" smtClean="0"/>
              <a:t>12/18/24</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35097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3020744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96397"/>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74987"/>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C291CB0-D11F-482B-8246-99697B1E5747}" type="datetime1">
              <a:rPr lang="en-US" smtClean="0"/>
              <a:t>12/18/24</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41929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7202408C-622D-4C2F-92EF-F9FFF800D19F}" type="datetime1">
              <a:rPr lang="en-US" smtClean="0"/>
              <a:t>12/18/24</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355599"/>
            <a:ext cx="8675688" cy="4263293"/>
          </a:xfrm>
          <a:prstGeom prst="rect">
            <a:avLst/>
          </a:prstGeom>
        </p:spPr>
        <p:txBody>
          <a:bodyPr vert="horz"/>
          <a:lstStyle>
            <a:lvl1pPr marL="230188" indent="-230188">
              <a:defRPr sz="1400">
                <a:solidFill>
                  <a:srgbClr val="505050"/>
                </a:solidFill>
              </a:defRPr>
            </a:lvl1pPr>
          </a:lstStyle>
          <a:p>
            <a:r>
              <a:rPr lang="en-US"/>
              <a:t>Click icon to add picture</a:t>
            </a:r>
          </a:p>
        </p:txBody>
      </p:sp>
    </p:spTree>
    <p:extLst>
      <p:ext uri="{BB962C8B-B14F-4D97-AF65-F5344CB8AC3E}">
        <p14:creationId xmlns:p14="http://schemas.microsoft.com/office/powerpoint/2010/main" val="1544473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98B2BF6-2DEF-42AB-9476-90BC3837C7D9}" type="datetime1">
              <a:rPr lang="en-US" smtClean="0"/>
              <a:t>12/18/24</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28600"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2002331"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76111"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57362"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23671"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28600"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2002331"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76111"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57362"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23671"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28600"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2002331"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76111"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57362"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23671"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Tree>
    <p:extLst>
      <p:ext uri="{BB962C8B-B14F-4D97-AF65-F5344CB8AC3E}">
        <p14:creationId xmlns:p14="http://schemas.microsoft.com/office/powerpoint/2010/main" val="2821726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a:t>Presenter Name [14pt Regular]	</a:t>
            </a:r>
          </a:p>
          <a:p>
            <a:r>
              <a:rPr lang="en-US" sz="1400"/>
              <a:t>Meeting Title</a:t>
            </a:r>
          </a:p>
          <a:p>
            <a:r>
              <a:rPr lang="en-US" sz="140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8C3366FF-FC5A-AF2F-8982-6C4BF5E497D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5"/>
          <a:stretch/>
        </p:blipFill>
        <p:spPr>
          <a:xfrm>
            <a:off x="-17762" y="612759"/>
            <a:ext cx="9189720" cy="2508919"/>
          </a:xfrm>
          <a:prstGeom prst="rect">
            <a:avLst/>
          </a:prstGeom>
        </p:spPr>
      </p:pic>
    </p:spTree>
    <p:extLst>
      <p:ext uri="{BB962C8B-B14F-4D97-AF65-F5344CB8AC3E}">
        <p14:creationId xmlns:p14="http://schemas.microsoft.com/office/powerpoint/2010/main" val="1599155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a:t>Presenter Name [14pt Regular]	</a:t>
            </a:r>
          </a:p>
          <a:p>
            <a:r>
              <a:rPr lang="en-US" sz="1400"/>
              <a:t>Meeting Title</a:t>
            </a:r>
          </a:p>
          <a:p>
            <a:r>
              <a:rPr lang="en-US" sz="140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46564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a:t>Presenter Name [14pt Regular]	</a:t>
            </a:r>
          </a:p>
          <a:p>
            <a:r>
              <a:rPr lang="en-US" sz="1400"/>
              <a:t>Meeting Title</a:t>
            </a:r>
          </a:p>
          <a:p>
            <a:r>
              <a:rPr lang="en-US" sz="140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3" name="Picture 2">
            <a:extLst>
              <a:ext uri="{FF2B5EF4-FFF2-40B4-BE49-F238E27FC236}">
                <a16:creationId xmlns:a16="http://schemas.microsoft.com/office/drawing/2014/main" id="{90D440B3-9F17-BFC5-071C-0E749A69DBF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spTree>
    <p:extLst>
      <p:ext uri="{BB962C8B-B14F-4D97-AF65-F5344CB8AC3E}">
        <p14:creationId xmlns:p14="http://schemas.microsoft.com/office/powerpoint/2010/main" val="564755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5115686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a:t>Presenter Name [14pt Regular]	</a:t>
            </a:r>
          </a:p>
          <a:p>
            <a:r>
              <a:rPr lang="en-US" sz="1400"/>
              <a:t>Meeting Title</a:t>
            </a:r>
          </a:p>
          <a:p>
            <a:r>
              <a:rPr lang="en-US" sz="140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87BA6F94-E34F-7970-1C5D-1D7967F7B5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57"/>
          <a:stretch/>
        </p:blipFill>
        <p:spPr>
          <a:xfrm>
            <a:off x="-17762" y="612759"/>
            <a:ext cx="9189720" cy="2508919"/>
          </a:xfrm>
          <a:prstGeom prst="rect">
            <a:avLst/>
          </a:prstGeom>
        </p:spPr>
      </p:pic>
    </p:spTree>
    <p:extLst>
      <p:ext uri="{BB962C8B-B14F-4D97-AF65-F5344CB8AC3E}">
        <p14:creationId xmlns:p14="http://schemas.microsoft.com/office/powerpoint/2010/main" val="2920361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a:t>Presenter Name [14pt Regular]	</a:t>
            </a:r>
          </a:p>
          <a:p>
            <a:r>
              <a:rPr lang="en-US" sz="1400"/>
              <a:t>Meeting Title</a:t>
            </a:r>
          </a:p>
          <a:p>
            <a:r>
              <a:rPr lang="en-US" sz="140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2DA75D36-F305-4A2D-4B28-9B9D519221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spTree>
    <p:extLst>
      <p:ext uri="{BB962C8B-B14F-4D97-AF65-F5344CB8AC3E}">
        <p14:creationId xmlns:p14="http://schemas.microsoft.com/office/powerpoint/2010/main" val="1189067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a:t>Presenter Name [14pt Regular]	</a:t>
            </a:r>
          </a:p>
          <a:p>
            <a:r>
              <a:rPr lang="en-US" sz="1400"/>
              <a:t>Meeting Title</a:t>
            </a:r>
          </a:p>
          <a:p>
            <a:r>
              <a:rPr lang="en-US" sz="140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122322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27013" indent="-227013">
              <a:spcBef>
                <a:spcPts val="984"/>
              </a:spcBef>
              <a:buFont typeface="Arial" panose="020B0604020202020204" pitchFamily="34" charset="0"/>
              <a:buChar char="•"/>
              <a:defRPr sz="1600">
                <a:solidFill>
                  <a:srgbClr val="505050"/>
                </a:solidFill>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a:solidFill>
                  <a:srgbClr val="505050"/>
                </a:solidFill>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a:solidFill>
                  <a:srgbClr val="505050"/>
                </a:solidFill>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a:solidFill>
                  <a:srgbClr val="505050"/>
                </a:solidFill>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5062BF4-517B-46E4-857E-310FB75AC26B}" type="datetime1">
              <a:rPr lang="en-US" smtClean="0"/>
              <a:t>12/18/24</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968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3275" indent="-230188">
              <a:spcBef>
                <a:spcPts val="984"/>
              </a:spcBef>
              <a:defRPr sz="1400">
                <a:solidFill>
                  <a:srgbClr val="505050"/>
                </a:solidFill>
              </a:defRPr>
            </a:lvl3pPr>
            <a:lvl4pPr marL="1085850" indent="-228600">
              <a:spcBef>
                <a:spcPts val="984"/>
              </a:spcBef>
              <a:defRPr sz="1200">
                <a:solidFill>
                  <a:srgbClr val="505050"/>
                </a:solidFill>
              </a:defRPr>
            </a:lvl4pPr>
            <a:lvl5pPr marL="1370013" indent="-230188">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6450" indent="-228600">
              <a:spcBef>
                <a:spcPts val="984"/>
              </a:spcBef>
              <a:defRPr sz="1400">
                <a:solidFill>
                  <a:srgbClr val="505050"/>
                </a:solidFill>
              </a:defRPr>
            </a:lvl3pPr>
            <a:lvl4pPr marL="1087438" indent="-228600">
              <a:spcBef>
                <a:spcPts val="984"/>
              </a:spcBef>
              <a:defRPr sz="1200">
                <a:solidFill>
                  <a:srgbClr val="505050"/>
                </a:solidFill>
              </a:defRPr>
            </a:lvl4pPr>
            <a:lvl5pPr marL="1370013" indent="-228600">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marL="285750" marR="0" lvl="0" indent="-285750" algn="l" defTabSz="457200" rtl="0" eaLnBrk="1" fontAlgn="base" latinLnBrk="0" hangingPunct="1">
              <a:lnSpc>
                <a:spcPct val="100000"/>
              </a:lnSpc>
              <a:spcBef>
                <a:spcPts val="984"/>
              </a:spcBef>
              <a:spcAft>
                <a:spcPct val="0"/>
              </a:spcAft>
              <a:buClrTx/>
              <a:buSzTx/>
              <a:tabLst/>
              <a:defRPr/>
            </a:pPr>
            <a:r>
              <a:rPr lang="en-US"/>
              <a:t>Click to edit Master text styles</a:t>
            </a:r>
          </a:p>
          <a:p>
            <a:pPr marL="285750" marR="0" lvl="1" indent="-285750" algn="l" defTabSz="457200" rtl="0" eaLnBrk="1" fontAlgn="base" latinLnBrk="0" hangingPunct="1">
              <a:lnSpc>
                <a:spcPct val="100000"/>
              </a:lnSpc>
              <a:spcBef>
                <a:spcPts val="984"/>
              </a:spcBef>
              <a:spcAft>
                <a:spcPct val="0"/>
              </a:spcAft>
              <a:buClrTx/>
              <a:buSzTx/>
              <a:tabLst/>
              <a:defRPr/>
            </a:pPr>
            <a:r>
              <a:rPr lang="en-US"/>
              <a:t>Second level</a:t>
            </a:r>
          </a:p>
          <a:p>
            <a:pPr marL="285750" marR="0" lvl="2" indent="-285750" algn="l" defTabSz="457200" rtl="0" eaLnBrk="1" fontAlgn="base" latinLnBrk="0" hangingPunct="1">
              <a:lnSpc>
                <a:spcPct val="100000"/>
              </a:lnSpc>
              <a:spcBef>
                <a:spcPts val="984"/>
              </a:spcBef>
              <a:spcAft>
                <a:spcPct val="0"/>
              </a:spcAft>
              <a:buClrTx/>
              <a:buSzTx/>
              <a:tabLst/>
              <a:defRPr/>
            </a:pPr>
            <a:r>
              <a:rPr lang="en-US"/>
              <a:t>Third level</a:t>
            </a:r>
          </a:p>
          <a:p>
            <a:pPr marL="285750" marR="0" lvl="3" indent="-285750" algn="l" defTabSz="457200" rtl="0" eaLnBrk="1" fontAlgn="base" latinLnBrk="0" hangingPunct="1">
              <a:lnSpc>
                <a:spcPct val="100000"/>
              </a:lnSpc>
              <a:spcBef>
                <a:spcPts val="984"/>
              </a:spcBef>
              <a:spcAft>
                <a:spcPct val="0"/>
              </a:spcAft>
              <a:buClrTx/>
              <a:buSzTx/>
              <a:tabLst/>
              <a:defRPr/>
            </a:pPr>
            <a:r>
              <a:rPr lang="en-US"/>
              <a:t>Fourth level</a:t>
            </a:r>
          </a:p>
          <a:p>
            <a:pPr marL="285750" marR="0" lvl="4" indent="-285750" algn="l" defTabSz="457200" rtl="0" eaLnBrk="1" fontAlgn="base" latinLnBrk="0" hangingPunct="1">
              <a:lnSpc>
                <a:spcPct val="100000"/>
              </a:lnSpc>
              <a:spcBef>
                <a:spcPts val="984"/>
              </a:spcBef>
              <a:spcAft>
                <a:spcPct val="0"/>
              </a:spcAft>
              <a:buClrTx/>
              <a:buSzTx/>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FD4AB9A2-B928-4F0B-A33B-98DB5E137A56}" type="datetime1">
              <a:rPr lang="en-US" smtClean="0"/>
              <a:t>12/18/24</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637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4165237"/>
            <a:ext cx="3027894" cy="320908"/>
          </a:xfrm>
          <a:prstGeom prst="rect">
            <a:avLst/>
          </a:prstGeom>
        </p:spPr>
        <p:txBody>
          <a:bodyPr lIns="0" tIns="0" rIns="0" bIns="0" anchor="b"/>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85750" marR="0" indent="-285750"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4350" indent="-230188">
              <a:spcBef>
                <a:spcPts val="984"/>
              </a:spcBef>
              <a:defRPr sz="1400">
                <a:solidFill>
                  <a:srgbClr val="505050"/>
                </a:solidFill>
              </a:defRPr>
            </a:lvl2pPr>
            <a:lvl3pPr marL="806450" indent="-228600">
              <a:spcBef>
                <a:spcPts val="984"/>
              </a:spcBef>
              <a:defRPr sz="1400">
                <a:solidFill>
                  <a:srgbClr val="505050"/>
                </a:solidFill>
              </a:defRPr>
            </a:lvl3pPr>
            <a:lvl4pPr marL="1087438" indent="-228600">
              <a:spcBef>
                <a:spcPts val="984"/>
              </a:spcBef>
              <a:defRPr sz="1200">
                <a:solidFill>
                  <a:srgbClr val="505050"/>
                </a:solidFill>
              </a:defRPr>
            </a:lvl4pPr>
            <a:lvl5pPr marL="1370013" indent="-228600">
              <a:spcBef>
                <a:spcPts val="984"/>
              </a:spcBef>
              <a:buFont typeface="Arial"/>
              <a:buChar char="•"/>
              <a:defRPr sz="1200">
                <a:solidFill>
                  <a:srgbClr val="505050"/>
                </a:solidFill>
              </a:defRPr>
            </a:lvl5pPr>
            <a:lvl6pPr marL="1373188" indent="0">
              <a:spcBef>
                <a:spcPts val="984"/>
              </a:spcBef>
              <a:buFont typeface="Arial" panose="020B0604020202020204" pitchFamily="34" charset="0"/>
              <a:buNone/>
              <a:defRPr sz="1200">
                <a:solidFill>
                  <a:srgbClr val="505050"/>
                </a:solidFill>
              </a:defRPr>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3F238601-2EDD-4CE6-BAC8-8CC70F46B4CC}" type="datetime1">
              <a:rPr lang="en-US" smtClean="0"/>
              <a:t>12/18/24</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337E9888-76A4-76B3-BAD9-CA6F84EBC301}"/>
              </a:ext>
            </a:extLst>
          </p:cNvPr>
          <p:cNvSpPr>
            <a:spLocks noGrp="1"/>
          </p:cNvSpPr>
          <p:nvPr>
            <p:ph sz="half" idx="13"/>
          </p:nvPr>
        </p:nvSpPr>
        <p:spPr>
          <a:xfrm>
            <a:off x="228601" y="728664"/>
            <a:ext cx="3027893" cy="3368538"/>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3275" indent="-230188">
              <a:spcBef>
                <a:spcPts val="984"/>
              </a:spcBef>
              <a:defRPr sz="1400">
                <a:solidFill>
                  <a:srgbClr val="505050"/>
                </a:solidFill>
              </a:defRPr>
            </a:lvl3pPr>
            <a:lvl4pPr marL="1085850" indent="-228600">
              <a:spcBef>
                <a:spcPts val="984"/>
              </a:spcBef>
              <a:defRPr sz="1200">
                <a:solidFill>
                  <a:srgbClr val="505050"/>
                </a:solidFill>
              </a:defRPr>
            </a:lvl4pPr>
            <a:lvl5pPr marL="1370013" indent="-230188">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632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ADFDE31C-C27C-4E85-A4A2-EE61C8BEB57A}" type="datetime1">
              <a:rPr lang="en-US" smtClean="0"/>
              <a:t>12/18/24</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210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FDD71095-0B55-4C4D-9A50-D536236471B5}" type="datetime1">
              <a:rPr lang="en-US" smtClean="0"/>
              <a:t>12/18/24</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3532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71CF33F-5406-4D74-A8D1-C016699D865C}" type="datetime1">
              <a:rPr lang="en-US" smtClean="0"/>
              <a:t>12/18/24</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522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51907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47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5660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13815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96397"/>
            <a:ext cx="8672513" cy="3794522"/>
          </a:xfrm>
          <a:prstGeom prst="rect">
            <a:avLst/>
          </a:prstGeom>
        </p:spPr>
        <p:txBody>
          <a:bodyPr lIns="0" tIns="0" rIns="0" bIns="0"/>
          <a:lstStyle>
            <a:lvl1pPr marL="230188" indent="-230188">
              <a:spcBef>
                <a:spcPts val="984"/>
              </a:spcBef>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8431A90-FC53-493E-98EB-06162F59C3A1}" type="datetime1">
              <a:rPr lang="en-US" smtClean="0"/>
              <a:t>12/18/24</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96397"/>
            <a:ext cx="4206240" cy="2725341"/>
          </a:xfrm>
          <a:prstGeom prst="rect">
            <a:avLst/>
          </a:prstGeom>
        </p:spPr>
        <p:txBody>
          <a:bodyPr lIns="0" tIns="0" rIns="0" bIns="0"/>
          <a:lstStyle>
            <a:lvl1pPr marL="230188" indent="-230188">
              <a:spcBef>
                <a:spcPts val="984"/>
              </a:spcBef>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96397"/>
            <a:ext cx="4215383" cy="2725341"/>
          </a:xfrm>
          <a:prstGeom prst="rect">
            <a:avLst/>
          </a:prstGeom>
        </p:spPr>
        <p:txBody>
          <a:bodyPr lIns="0" tIns="0" rIns="0" bIns="0"/>
          <a:lstStyle>
            <a:lvl1pPr marL="230188" indent="-230188">
              <a:spcBef>
                <a:spcPts val="984"/>
              </a:spcBef>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641561"/>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641561"/>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2094E255-A030-4D5F-9D56-0B3C06BA2A61}" type="datetime1">
              <a:rPr lang="en-US" smtClean="0"/>
              <a:t>12/18/24</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B4A38EF-C897-488F-9BDC-CD4E500E86E3}" type="datetime1">
              <a:rPr lang="en-US" smtClean="0"/>
              <a:t>12/18/24</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10" name="Group 9">
            <a:extLst>
              <a:ext uri="{FF2B5EF4-FFF2-40B4-BE49-F238E27FC236}">
                <a16:creationId xmlns:a16="http://schemas.microsoft.com/office/drawing/2014/main" id="{2AEAF8D7-9E97-AA4D-8487-CA2D4C7C0B08}"/>
              </a:ext>
            </a:extLst>
          </p:cNvPr>
          <p:cNvGrpSpPr>
            <a:grpSpLocks noChangeAspect="1"/>
          </p:cNvGrpSpPr>
          <p:nvPr userDrawn="1"/>
        </p:nvGrpSpPr>
        <p:grpSpPr>
          <a:xfrm>
            <a:off x="215900" y="4670857"/>
            <a:ext cx="8699500" cy="202387"/>
            <a:chOff x="600217" y="6229673"/>
            <a:chExt cx="8297721" cy="257386"/>
          </a:xfrm>
        </p:grpSpPr>
        <p:cxnSp>
          <p:nvCxnSpPr>
            <p:cNvPr id="11" name="Straight Connector 10">
              <a:extLst>
                <a:ext uri="{FF2B5EF4-FFF2-40B4-BE49-F238E27FC236}">
                  <a16:creationId xmlns:a16="http://schemas.microsoft.com/office/drawing/2014/main" id="{24D3D112-DF9B-9A4D-8B9D-29CE3CAF3F88}"/>
                </a:ext>
              </a:extLst>
            </p:cNvPr>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6" descr="FermiLogo_RGB_NALBlue.png">
              <a:extLst>
                <a:ext uri="{FF2B5EF4-FFF2-40B4-BE49-F238E27FC236}">
                  <a16:creationId xmlns:a16="http://schemas.microsoft.com/office/drawing/2014/main" id="{6D02763F-40A7-9F4E-9117-02DB77597369}"/>
                </a:ext>
              </a:extLst>
            </p:cNvPr>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7" r:id="rId6"/>
    <p:sldLayoutId id="2147484128" r:id="rId7"/>
    <p:sldLayoutId id="2147484104" r:id="rId8"/>
    <p:sldLayoutId id="2147484105" r:id="rId9"/>
    <p:sldLayoutId id="2147484120" r:id="rId10"/>
    <p:sldLayoutId id="2147484103" r:id="rId11"/>
    <p:sldLayoutId id="2147484122" r:id="rId12"/>
    <p:sldLayoutId id="2147484116" r:id="rId13"/>
  </p:sldLayoutIdLst>
  <p:hf sldNum="0"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A6FA08BE-3724-48D6-A219-44C1B7352A47}" type="datetime1">
              <a:rPr lang="en-US" smtClean="0"/>
              <a:t>12/18/24</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10" name="Group 9">
            <a:extLst>
              <a:ext uri="{FF2B5EF4-FFF2-40B4-BE49-F238E27FC236}">
                <a16:creationId xmlns:a16="http://schemas.microsoft.com/office/drawing/2014/main" id="{2AEAF8D7-9E97-AA4D-8487-CA2D4C7C0B08}"/>
              </a:ext>
            </a:extLst>
          </p:cNvPr>
          <p:cNvGrpSpPr>
            <a:grpSpLocks noChangeAspect="1"/>
          </p:cNvGrpSpPr>
          <p:nvPr userDrawn="1"/>
        </p:nvGrpSpPr>
        <p:grpSpPr>
          <a:xfrm>
            <a:off x="215900" y="4670857"/>
            <a:ext cx="8699500" cy="202387"/>
            <a:chOff x="600217" y="6229673"/>
            <a:chExt cx="8297721" cy="257386"/>
          </a:xfrm>
        </p:grpSpPr>
        <p:cxnSp>
          <p:nvCxnSpPr>
            <p:cNvPr id="11" name="Straight Connector 10">
              <a:extLst>
                <a:ext uri="{FF2B5EF4-FFF2-40B4-BE49-F238E27FC236}">
                  <a16:creationId xmlns:a16="http://schemas.microsoft.com/office/drawing/2014/main" id="{24D3D112-DF9B-9A4D-8B9D-29CE3CAF3F88}"/>
                </a:ext>
              </a:extLst>
            </p:cNvPr>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6" descr="FermiLogo_RGB_NALBlue.png">
              <a:extLst>
                <a:ext uri="{FF2B5EF4-FFF2-40B4-BE49-F238E27FC236}">
                  <a16:creationId xmlns:a16="http://schemas.microsoft.com/office/drawing/2014/main" id="{6D02763F-40A7-9F4E-9117-02DB77597369}"/>
                </a:ext>
              </a:extLst>
            </p:cNvPr>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58906956"/>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Lst>
  <p:hf sldNum="0"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3CB8F3C-FC7A-45EB-B431-38B410EFE584}" type="datetime1">
              <a:rPr lang="en-US" smtClean="0"/>
              <a:t>12/18/24</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10618649"/>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Lst>
  <p:hf sldNum="0"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2.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esh-docdb.fnal.gov/cgi-bin/sso/ShowDocument?docid=615"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hyperlink" Target="https://esh-docdb.fnal.gov/cgi-bin/sso/ShowDocument?docid=571" TargetMode="External"/><Relationship Id="rId4" Type="http://schemas.openxmlformats.org/officeDocument/2006/relationships/hyperlink" Target="https://esh-docdb.fnal.gov/cgi-bin/sso/ShowDocument?docid=707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esh-docdb.fnal.gov/cgi-bin/sso/ShowDocument?docid=1019"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hyperlink" Target="https://esh-docdb.fnal.gov/cgi-bin/sso/ShowDocument?docid=3243"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sh-docdb.fnal.gov/cgi-bin/sso/ShowDocument?docid=611"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41927" y="4328983"/>
            <a:ext cx="4921467" cy="339769"/>
          </a:xfrm>
        </p:spPr>
        <p:txBody>
          <a:bodyPr lIns="0" tIns="45720" rIns="0" bIns="45720" anchor="t">
            <a:noAutofit/>
          </a:bodyPr>
          <a:lstStyle/>
          <a:p>
            <a:fld id="{0D4B4CA5-3367-49E1-A571-E849A601C219}" type="datetime4">
              <a:rPr lang="en-US" sz="1400" smtClean="0"/>
              <a:t>December 18, 2024</a:t>
            </a:fld>
            <a:endParaRPr lang="en-US" sz="1400" dirty="0"/>
          </a:p>
        </p:txBody>
      </p:sp>
      <p:sp>
        <p:nvSpPr>
          <p:cNvPr id="3" name="Text Placeholder 2"/>
          <p:cNvSpPr>
            <a:spLocks noGrp="1"/>
          </p:cNvSpPr>
          <p:nvPr>
            <p:ph type="body" sz="quarter" idx="11"/>
          </p:nvPr>
        </p:nvSpPr>
        <p:spPr/>
        <p:txBody>
          <a:bodyPr>
            <a:noAutofit/>
          </a:bodyPr>
          <a:lstStyle/>
          <a:p>
            <a:r>
              <a:rPr lang="en-US" sz="1800"/>
              <a:t>PPD DH Meeting DSO Slides</a:t>
            </a:r>
          </a:p>
          <a:p>
            <a:r>
              <a:rPr lang="en-US" sz="1800" dirty="0"/>
              <a:t>ES&amp;H</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EB611A4-DAED-4522-96A2-94424A360B26}"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12/18/24</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10" name="Title 9"/>
          <p:cNvSpPr>
            <a:spLocks noGrp="1"/>
          </p:cNvSpPr>
          <p:nvPr>
            <p:ph type="title"/>
          </p:nvPr>
        </p:nvSpPr>
        <p:spPr>
          <a:xfrm>
            <a:off x="457200" y="272574"/>
            <a:ext cx="8686800" cy="320908"/>
          </a:xfrm>
        </p:spPr>
        <p:txBody>
          <a:bodyPr/>
          <a:lstStyle/>
          <a:p>
            <a:br>
              <a:rPr lang="en-US" sz="1950" dirty="0"/>
            </a:br>
            <a:r>
              <a:rPr lang="en-US" sz="1950" dirty="0"/>
              <a:t>Checking for Faults in Drum Handling Equipment</a:t>
            </a:r>
          </a:p>
        </p:txBody>
      </p:sp>
      <p:sp>
        <p:nvSpPr>
          <p:cNvPr id="9" name="Content Placeholder 8">
            <a:extLst>
              <a:ext uri="{FF2B5EF4-FFF2-40B4-BE49-F238E27FC236}">
                <a16:creationId xmlns:a16="http://schemas.microsoft.com/office/drawing/2014/main" id="{F822A0F1-DF0E-1F8D-6209-63F34FA2949E}"/>
              </a:ext>
            </a:extLst>
          </p:cNvPr>
          <p:cNvSpPr>
            <a:spLocks noGrp="1"/>
          </p:cNvSpPr>
          <p:nvPr>
            <p:ph sz="half" idx="13"/>
          </p:nvPr>
        </p:nvSpPr>
        <p:spPr>
          <a:xfrm>
            <a:off x="228602" y="675504"/>
            <a:ext cx="3358402" cy="3972274"/>
          </a:xfrm>
        </p:spPr>
        <p:txBody>
          <a:bodyPr/>
          <a:lstStyle/>
          <a:p>
            <a:r>
              <a:rPr lang="en-US" sz="1600" dirty="0">
                <a:solidFill>
                  <a:schemeClr val="accent6">
                    <a:lumMod val="50000"/>
                  </a:schemeClr>
                </a:solidFill>
                <a:latin typeface="Helvetica" panose="020B0604020202020204" pitchFamily="34" charset="0"/>
                <a:cs typeface="Helvetica" panose="020B0604020202020204" pitchFamily="34" charset="0"/>
              </a:rPr>
              <a:t>On 11/04/2024, an employee reported that a Valley Craft Model A82851-00 drum handler with manufacture date of 05/2003 had experienced a weld failure.</a:t>
            </a:r>
            <a:endParaRPr lang="en-US" sz="1400" dirty="0">
              <a:solidFill>
                <a:schemeClr val="accent6">
                  <a:lumMod val="50000"/>
                </a:schemeClr>
              </a:solidFill>
              <a:latin typeface="Helvetica" panose="020B0604020202020204" pitchFamily="34" charset="0"/>
              <a:cs typeface="Helvetica" panose="020B0604020202020204" pitchFamily="34" charset="0"/>
            </a:endParaRPr>
          </a:p>
          <a:p>
            <a:pPr lvl="1"/>
            <a:r>
              <a:rPr lang="en-US" sz="1400" dirty="0">
                <a:solidFill>
                  <a:schemeClr val="accent6">
                    <a:lumMod val="50000"/>
                  </a:schemeClr>
                </a:solidFill>
                <a:latin typeface="Helvetica" panose="020B0604020202020204" pitchFamily="34" charset="0"/>
                <a:cs typeface="Helvetica" panose="020B0604020202020204" pitchFamily="34" charset="0"/>
              </a:rPr>
              <a:t>The manual provided with this drum handler indicates it is like drum handlers with model numbers 8575, 8576, and 8577.</a:t>
            </a:r>
          </a:p>
          <a:p>
            <a:pPr lvl="1"/>
            <a:r>
              <a:rPr lang="en-US" sz="1400" dirty="0">
                <a:solidFill>
                  <a:schemeClr val="accent6">
                    <a:lumMod val="50000"/>
                  </a:schemeClr>
                </a:solidFill>
                <a:latin typeface="Helvetica" panose="020B0604020202020204" pitchFamily="34" charset="0"/>
                <a:cs typeface="Helvetica" panose="020B0604020202020204" pitchFamily="34" charset="0"/>
              </a:rPr>
              <a:t>Please inspect existing drum handlers and remove them from service if they exhibit signs of failure.</a:t>
            </a:r>
          </a:p>
          <a:p>
            <a:pPr lvl="1"/>
            <a:r>
              <a:rPr lang="en-US" sz="1400" dirty="0">
                <a:solidFill>
                  <a:schemeClr val="accent6">
                    <a:lumMod val="50000"/>
                  </a:schemeClr>
                </a:solidFill>
                <a:latin typeface="Helvetica" panose="020B0604020202020204" pitchFamily="34" charset="0"/>
                <a:cs typeface="Helvetica" panose="020B0604020202020204" pitchFamily="34" charset="0"/>
              </a:rPr>
              <a:t>Awareness of unusual operation, appearance, and sounds can assist in identifying potential deficiencies.</a:t>
            </a:r>
            <a:endParaRPr lang="en-US" sz="1300" dirty="0">
              <a:solidFill>
                <a:schemeClr val="accent6">
                  <a:lumMod val="50000"/>
                </a:schemeClr>
              </a:solidFill>
              <a:latin typeface="Helvetica" panose="020B0604020202020204" pitchFamily="34" charset="0"/>
              <a:cs typeface="Helvetica" panose="020B0604020202020204" pitchFamily="34" charset="0"/>
            </a:endParaRPr>
          </a:p>
        </p:txBody>
      </p:sp>
      <p:pic>
        <p:nvPicPr>
          <p:cNvPr id="3" name="Picture 2" descr="A green metal frame with a black wheel&#10;&#10;Description automatically generated">
            <a:extLst>
              <a:ext uri="{FF2B5EF4-FFF2-40B4-BE49-F238E27FC236}">
                <a16:creationId xmlns:a16="http://schemas.microsoft.com/office/drawing/2014/main" id="{435FCB35-9D41-10F0-D0ED-46BEB2561396}"/>
              </a:ext>
            </a:extLst>
          </p:cNvPr>
          <p:cNvPicPr>
            <a:picLocks noChangeAspect="1"/>
          </p:cNvPicPr>
          <p:nvPr/>
        </p:nvPicPr>
        <p:blipFill>
          <a:blip r:embed="rId3"/>
          <a:stretch>
            <a:fillRect/>
          </a:stretch>
        </p:blipFill>
        <p:spPr>
          <a:xfrm>
            <a:off x="6021996" y="675504"/>
            <a:ext cx="2769020" cy="2079160"/>
          </a:xfrm>
          <a:prstGeom prst="rect">
            <a:avLst/>
          </a:prstGeom>
        </p:spPr>
      </p:pic>
      <p:pic>
        <p:nvPicPr>
          <p:cNvPr id="5" name="Picture 4">
            <a:extLst>
              <a:ext uri="{FF2B5EF4-FFF2-40B4-BE49-F238E27FC236}">
                <a16:creationId xmlns:a16="http://schemas.microsoft.com/office/drawing/2014/main" id="{0553DB32-451E-89ED-7A7A-DC50D2CE76F6}"/>
              </a:ext>
            </a:extLst>
          </p:cNvPr>
          <p:cNvPicPr>
            <a:picLocks noChangeAspect="1"/>
          </p:cNvPicPr>
          <p:nvPr/>
        </p:nvPicPr>
        <p:blipFill>
          <a:blip r:embed="rId4"/>
          <a:stretch>
            <a:fillRect/>
          </a:stretch>
        </p:blipFill>
        <p:spPr>
          <a:xfrm>
            <a:off x="3670578" y="1195429"/>
            <a:ext cx="2260043" cy="2752642"/>
          </a:xfrm>
          <a:prstGeom prst="rect">
            <a:avLst/>
          </a:prstGeom>
        </p:spPr>
      </p:pic>
      <p:pic>
        <p:nvPicPr>
          <p:cNvPr id="7" name="Picture 6" descr="Cartoon a cartoon of a person and person&#10;&#10;Description automatically generated">
            <a:extLst>
              <a:ext uri="{FF2B5EF4-FFF2-40B4-BE49-F238E27FC236}">
                <a16:creationId xmlns:a16="http://schemas.microsoft.com/office/drawing/2014/main" id="{E29805CE-7590-6753-7950-C8D904AA47B0}"/>
              </a:ext>
            </a:extLst>
          </p:cNvPr>
          <p:cNvPicPr>
            <a:picLocks noChangeAspect="1"/>
          </p:cNvPicPr>
          <p:nvPr/>
        </p:nvPicPr>
        <p:blipFill>
          <a:blip r:embed="rId5"/>
          <a:stretch>
            <a:fillRect/>
          </a:stretch>
        </p:blipFill>
        <p:spPr>
          <a:xfrm>
            <a:off x="6014195" y="2836686"/>
            <a:ext cx="2776821" cy="1561962"/>
          </a:xfrm>
          <a:prstGeom prst="rect">
            <a:avLst/>
          </a:prstGeom>
        </p:spPr>
      </p:pic>
      <p:sp>
        <p:nvSpPr>
          <p:cNvPr id="8" name="TextBox 7">
            <a:extLst>
              <a:ext uri="{FF2B5EF4-FFF2-40B4-BE49-F238E27FC236}">
                <a16:creationId xmlns:a16="http://schemas.microsoft.com/office/drawing/2014/main" id="{CEE21D17-75FA-B64B-59F8-65FC387F661A}"/>
              </a:ext>
            </a:extLst>
          </p:cNvPr>
          <p:cNvSpPr txBox="1"/>
          <p:nvPr/>
        </p:nvSpPr>
        <p:spPr>
          <a:xfrm>
            <a:off x="6070705" y="4342807"/>
            <a:ext cx="940960" cy="200055"/>
          </a:xfrm>
          <a:prstGeom prst="rect">
            <a:avLst/>
          </a:prstGeom>
          <a:noFill/>
        </p:spPr>
        <p:txBody>
          <a:bodyPr wrap="square" rtlCol="0">
            <a:spAutoFit/>
          </a:bodyPr>
          <a:lstStyle/>
          <a:p>
            <a:r>
              <a:rPr lang="en-US" sz="700" dirty="0"/>
              <a:t>Comic source: OSHA</a:t>
            </a:r>
          </a:p>
        </p:txBody>
      </p:sp>
    </p:spTree>
    <p:extLst>
      <p:ext uri="{BB962C8B-B14F-4D97-AF65-F5344CB8AC3E}">
        <p14:creationId xmlns:p14="http://schemas.microsoft.com/office/powerpoint/2010/main" val="3008679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3" y="819645"/>
            <a:ext cx="8152105" cy="3794522"/>
          </a:xfrm>
        </p:spPr>
        <p:txBody>
          <a:bodyPr/>
          <a:lstStyle/>
          <a:p>
            <a:r>
              <a:rPr lang="en-US" sz="2000" dirty="0">
                <a:solidFill>
                  <a:schemeClr val="accent6">
                    <a:lumMod val="50000"/>
                  </a:schemeClr>
                </a:solidFill>
              </a:rPr>
              <a:t>Training/ITNA Status</a:t>
            </a:r>
          </a:p>
          <a:p>
            <a:r>
              <a:rPr lang="en-US" sz="2000" dirty="0">
                <a:solidFill>
                  <a:schemeClr val="accent6">
                    <a:lumMod val="50000"/>
                  </a:schemeClr>
                </a:solidFill>
              </a:rPr>
              <a:t>CAIRS Reports in November</a:t>
            </a:r>
          </a:p>
          <a:p>
            <a:r>
              <a:rPr lang="en-US" sz="2000" dirty="0">
                <a:solidFill>
                  <a:schemeClr val="accent6">
                    <a:lumMod val="50000"/>
                  </a:schemeClr>
                </a:solidFill>
              </a:rPr>
              <a:t>ORPS/NTS in November</a:t>
            </a:r>
          </a:p>
          <a:p>
            <a:r>
              <a:rPr lang="en-US" sz="2000" dirty="0">
                <a:solidFill>
                  <a:schemeClr val="accent6">
                    <a:lumMod val="50000"/>
                  </a:schemeClr>
                </a:solidFill>
              </a:rPr>
              <a:t>FESHM &amp; FRCM Updates in November</a:t>
            </a:r>
          </a:p>
          <a:p>
            <a:r>
              <a:rPr lang="en-US" sz="2000" dirty="0">
                <a:solidFill>
                  <a:schemeClr val="accent6">
                    <a:lumMod val="50000"/>
                  </a:schemeClr>
                </a:solidFill>
              </a:rPr>
              <a:t>Checking for Faults in Drum Handling Equipment</a:t>
            </a:r>
          </a:p>
        </p:txBody>
      </p:sp>
      <p:sp>
        <p:nvSpPr>
          <p:cNvPr id="7" name="Title 6"/>
          <p:cNvSpPr>
            <a:spLocks noGrp="1"/>
          </p:cNvSpPr>
          <p:nvPr>
            <p:ph type="title"/>
          </p:nvPr>
        </p:nvSpPr>
        <p:spPr>
          <a:xfrm>
            <a:off x="457200" y="372516"/>
            <a:ext cx="8165535" cy="320908"/>
          </a:xfrm>
        </p:spPr>
        <p:txBody>
          <a:bodyPr/>
          <a:lstStyle/>
          <a:p>
            <a:r>
              <a:rPr lang="en-US" sz="2400"/>
              <a:t>Summary</a:t>
            </a:r>
            <a:endParaRPr lang="en-US" sz="2000"/>
          </a:p>
        </p:txBody>
      </p:sp>
      <p:sp>
        <p:nvSpPr>
          <p:cNvPr id="3" name="Date Placeholder 2"/>
          <p:cNvSpPr>
            <a:spLocks noGrp="1"/>
          </p:cNvSpPr>
          <p:nvPr>
            <p:ph type="dt" sz="half" idx="2"/>
          </p:nvPr>
        </p:nvSpPr>
        <p:spPr/>
        <p:txBody>
          <a:bodyPr/>
          <a:lstStyle/>
          <a:p>
            <a:pPr>
              <a:defRPr/>
            </a:pPr>
            <a:fld id="{C712059D-C206-4227-B1CF-C5EBA6E4FA26}" type="datetime1">
              <a:rPr lang="en-US" smtClean="0"/>
              <a:t>12/18/24</a:t>
            </a:fld>
            <a:endParaRPr lang="en-US" dirty="0"/>
          </a:p>
        </p:txBody>
      </p:sp>
    </p:spTree>
    <p:extLst>
      <p:ext uri="{BB962C8B-B14F-4D97-AF65-F5344CB8AC3E}">
        <p14:creationId xmlns:p14="http://schemas.microsoft.com/office/powerpoint/2010/main" val="1804711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8F83B0-644C-FEF2-CBAD-3C4195FFC6F3}"/>
              </a:ext>
            </a:extLst>
          </p:cNvPr>
          <p:cNvSpPr>
            <a:spLocks noGrp="1"/>
          </p:cNvSpPr>
          <p:nvPr>
            <p:ph type="title"/>
          </p:nvPr>
        </p:nvSpPr>
        <p:spPr>
          <a:xfrm>
            <a:off x="228600" y="28898"/>
            <a:ext cx="8686800" cy="320908"/>
          </a:xfrm>
        </p:spPr>
        <p:txBody>
          <a:bodyPr/>
          <a:lstStyle/>
          <a:p>
            <a:r>
              <a:rPr lang="en-US" dirty="0"/>
              <a:t>ES&amp;H Training and ITNA Status for employees – as of 12/16/24</a:t>
            </a:r>
          </a:p>
        </p:txBody>
      </p:sp>
      <p:sp>
        <p:nvSpPr>
          <p:cNvPr id="4" name="Date Placeholder 3">
            <a:extLst>
              <a:ext uri="{FF2B5EF4-FFF2-40B4-BE49-F238E27FC236}">
                <a16:creationId xmlns:a16="http://schemas.microsoft.com/office/drawing/2014/main" id="{7A2EDD22-151A-6785-E61B-5FD4CB06C1D1}"/>
              </a:ext>
            </a:extLst>
          </p:cNvPr>
          <p:cNvSpPr>
            <a:spLocks noGrp="1"/>
          </p:cNvSpPr>
          <p:nvPr>
            <p:ph type="dt" sz="half" idx="2"/>
          </p:nvPr>
        </p:nvSpPr>
        <p:spPr/>
        <p:txBody>
          <a:bodyPr/>
          <a:lstStyle/>
          <a:p>
            <a:pPr>
              <a:defRPr/>
            </a:pPr>
            <a:fld id="{AD812952-CC3F-4D18-8C50-A906B2384C68}" type="datetime1">
              <a:rPr lang="en-US" smtClean="0"/>
              <a:t>12/18/24</a:t>
            </a:fld>
            <a:endParaRPr lang="en-US"/>
          </a:p>
        </p:txBody>
      </p:sp>
      <p:sp>
        <p:nvSpPr>
          <p:cNvPr id="7" name="TextBox 6">
            <a:extLst>
              <a:ext uri="{FF2B5EF4-FFF2-40B4-BE49-F238E27FC236}">
                <a16:creationId xmlns:a16="http://schemas.microsoft.com/office/drawing/2014/main" id="{40F7ED41-76A4-D69F-DB90-BDD2B65C5ACC}"/>
              </a:ext>
            </a:extLst>
          </p:cNvPr>
          <p:cNvSpPr txBox="1"/>
          <p:nvPr/>
        </p:nvSpPr>
        <p:spPr>
          <a:xfrm>
            <a:off x="134338" y="3780436"/>
            <a:ext cx="1435100" cy="530915"/>
          </a:xfrm>
          <a:prstGeom prst="rect">
            <a:avLst/>
          </a:prstGeom>
          <a:noFill/>
        </p:spPr>
        <p:txBody>
          <a:bodyPr wrap="square" rtlCol="0">
            <a:spAutoFit/>
          </a:bodyPr>
          <a:lstStyle/>
          <a:p>
            <a:r>
              <a:rPr lang="en-US" sz="1800" dirty="0"/>
              <a:t>Last month:</a:t>
            </a:r>
          </a:p>
          <a:p>
            <a:r>
              <a:rPr lang="en-US" sz="1000" dirty="0"/>
              <a:t>(As of 11/05/24)</a:t>
            </a:r>
            <a:endParaRPr lang="en-US" sz="900" dirty="0"/>
          </a:p>
        </p:txBody>
      </p:sp>
      <p:pic>
        <p:nvPicPr>
          <p:cNvPr id="13" name="Picture 12">
            <a:extLst>
              <a:ext uri="{FF2B5EF4-FFF2-40B4-BE49-F238E27FC236}">
                <a16:creationId xmlns:a16="http://schemas.microsoft.com/office/drawing/2014/main" id="{A9702DA7-91F3-82B8-FA6A-21C70717B37D}"/>
              </a:ext>
            </a:extLst>
          </p:cNvPr>
          <p:cNvPicPr>
            <a:picLocks noChangeAspect="1"/>
          </p:cNvPicPr>
          <p:nvPr/>
        </p:nvPicPr>
        <p:blipFill>
          <a:blip r:embed="rId3"/>
          <a:stretch>
            <a:fillRect/>
          </a:stretch>
        </p:blipFill>
        <p:spPr>
          <a:xfrm>
            <a:off x="7318375" y="2419730"/>
            <a:ext cx="1597025" cy="222616"/>
          </a:xfrm>
          <a:prstGeom prst="rect">
            <a:avLst/>
          </a:prstGeom>
        </p:spPr>
      </p:pic>
      <p:sp>
        <p:nvSpPr>
          <p:cNvPr id="2" name="TextBox 1">
            <a:extLst>
              <a:ext uri="{FF2B5EF4-FFF2-40B4-BE49-F238E27FC236}">
                <a16:creationId xmlns:a16="http://schemas.microsoft.com/office/drawing/2014/main" id="{A893926C-3316-84B1-228D-119F2BD63426}"/>
              </a:ext>
            </a:extLst>
          </p:cNvPr>
          <p:cNvSpPr txBox="1"/>
          <p:nvPr/>
        </p:nvSpPr>
        <p:spPr>
          <a:xfrm>
            <a:off x="134338" y="2844294"/>
            <a:ext cx="1435100" cy="369332"/>
          </a:xfrm>
          <a:prstGeom prst="rect">
            <a:avLst/>
          </a:prstGeom>
          <a:noFill/>
        </p:spPr>
        <p:txBody>
          <a:bodyPr wrap="square" rtlCol="0">
            <a:spAutoFit/>
          </a:bodyPr>
          <a:lstStyle/>
          <a:p>
            <a:r>
              <a:rPr lang="en-US" sz="1800" dirty="0"/>
              <a:t>This month:</a:t>
            </a:r>
          </a:p>
        </p:txBody>
      </p:sp>
      <p:graphicFrame>
        <p:nvGraphicFramePr>
          <p:cNvPr id="6" name="Table 5">
            <a:extLst>
              <a:ext uri="{FF2B5EF4-FFF2-40B4-BE49-F238E27FC236}">
                <a16:creationId xmlns:a16="http://schemas.microsoft.com/office/drawing/2014/main" id="{3C9E0365-0C0C-7D7E-8EE5-FECC38611867}"/>
              </a:ext>
            </a:extLst>
          </p:cNvPr>
          <p:cNvGraphicFramePr>
            <a:graphicFrameLocks noGrp="1"/>
          </p:cNvGraphicFramePr>
          <p:nvPr/>
        </p:nvGraphicFramePr>
        <p:xfrm>
          <a:off x="1530602" y="347568"/>
          <a:ext cx="5689272" cy="3207286"/>
        </p:xfrm>
        <a:graphic>
          <a:graphicData uri="http://schemas.openxmlformats.org/drawingml/2006/table">
            <a:tbl>
              <a:tblPr/>
              <a:tblGrid>
                <a:gridCol w="699564">
                  <a:extLst>
                    <a:ext uri="{9D8B030D-6E8A-4147-A177-3AD203B41FA5}">
                      <a16:colId xmlns:a16="http://schemas.microsoft.com/office/drawing/2014/main" val="3685621077"/>
                    </a:ext>
                  </a:extLst>
                </a:gridCol>
                <a:gridCol w="620068">
                  <a:extLst>
                    <a:ext uri="{9D8B030D-6E8A-4147-A177-3AD203B41FA5}">
                      <a16:colId xmlns:a16="http://schemas.microsoft.com/office/drawing/2014/main" val="1089409176"/>
                    </a:ext>
                  </a:extLst>
                </a:gridCol>
                <a:gridCol w="604171">
                  <a:extLst>
                    <a:ext uri="{9D8B030D-6E8A-4147-A177-3AD203B41FA5}">
                      <a16:colId xmlns:a16="http://schemas.microsoft.com/office/drawing/2014/main" val="2026510709"/>
                    </a:ext>
                  </a:extLst>
                </a:gridCol>
                <a:gridCol w="691617">
                  <a:extLst>
                    <a:ext uri="{9D8B030D-6E8A-4147-A177-3AD203B41FA5}">
                      <a16:colId xmlns:a16="http://schemas.microsoft.com/office/drawing/2014/main" val="3743281601"/>
                    </a:ext>
                  </a:extLst>
                </a:gridCol>
                <a:gridCol w="691617">
                  <a:extLst>
                    <a:ext uri="{9D8B030D-6E8A-4147-A177-3AD203B41FA5}">
                      <a16:colId xmlns:a16="http://schemas.microsoft.com/office/drawing/2014/main" val="3484640769"/>
                    </a:ext>
                  </a:extLst>
                </a:gridCol>
                <a:gridCol w="691617">
                  <a:extLst>
                    <a:ext uri="{9D8B030D-6E8A-4147-A177-3AD203B41FA5}">
                      <a16:colId xmlns:a16="http://schemas.microsoft.com/office/drawing/2014/main" val="3063466971"/>
                    </a:ext>
                  </a:extLst>
                </a:gridCol>
                <a:gridCol w="620458">
                  <a:extLst>
                    <a:ext uri="{9D8B030D-6E8A-4147-A177-3AD203B41FA5}">
                      <a16:colId xmlns:a16="http://schemas.microsoft.com/office/drawing/2014/main" val="365047562"/>
                    </a:ext>
                  </a:extLst>
                </a:gridCol>
                <a:gridCol w="301751">
                  <a:extLst>
                    <a:ext uri="{9D8B030D-6E8A-4147-A177-3AD203B41FA5}">
                      <a16:colId xmlns:a16="http://schemas.microsoft.com/office/drawing/2014/main" val="3674881991"/>
                    </a:ext>
                  </a:extLst>
                </a:gridCol>
                <a:gridCol w="768409">
                  <a:extLst>
                    <a:ext uri="{9D8B030D-6E8A-4147-A177-3AD203B41FA5}">
                      <a16:colId xmlns:a16="http://schemas.microsoft.com/office/drawing/2014/main" val="11051749"/>
                    </a:ext>
                  </a:extLst>
                </a:gridCol>
              </a:tblGrid>
              <a:tr h="73833">
                <a:tc>
                  <a:txBody>
                    <a:bodyPr/>
                    <a:lstStyle/>
                    <a:p>
                      <a:pPr algn="l" rtl="0" fontAlgn="t"/>
                      <a:r>
                        <a:rPr lang="en-US" sz="500" b="1" i="0" u="none" strike="noStrike" dirty="0">
                          <a:solidFill>
                            <a:srgbClr val="FFFFFF"/>
                          </a:solidFill>
                          <a:effectLst/>
                          <a:latin typeface="Arial" panose="020B0604020202020204" pitchFamily="34" charset="0"/>
                        </a:rPr>
                        <a:t> </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gridSpan="3">
                  <a:txBody>
                    <a:bodyPr/>
                    <a:lstStyle/>
                    <a:p>
                      <a:pPr algn="ctr" rtl="0" fontAlgn="t"/>
                      <a:r>
                        <a:rPr lang="en-US" sz="500" b="1" i="0" u="none" strike="noStrike">
                          <a:solidFill>
                            <a:srgbClr val="FFFFFF"/>
                          </a:solidFill>
                          <a:effectLst/>
                          <a:latin typeface="Arial" panose="020B0604020202020204" pitchFamily="34" charset="0"/>
                        </a:rPr>
                        <a:t>Training Courses</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hMerge="1">
                  <a:txBody>
                    <a:bodyPr/>
                    <a:lstStyle/>
                    <a:p>
                      <a:endParaRPr lang="en-US"/>
                    </a:p>
                  </a:txBody>
                  <a:tcPr/>
                </a:tc>
                <a:tc hMerge="1">
                  <a:txBody>
                    <a:bodyPr/>
                    <a:lstStyle/>
                    <a:p>
                      <a:endParaRPr lang="en-US"/>
                    </a:p>
                  </a:txBody>
                  <a:tcPr/>
                </a:tc>
                <a:tc>
                  <a:txBody>
                    <a:bodyPr/>
                    <a:lstStyle/>
                    <a:p>
                      <a:pPr algn="ctr" rtl="0" fontAlgn="t"/>
                      <a:r>
                        <a:rPr lang="en-US" sz="500" b="1" i="0" u="none" strike="noStrike">
                          <a:solidFill>
                            <a:srgbClr val="FFFFFF"/>
                          </a:solidFill>
                          <a:effectLst/>
                          <a:latin typeface="Arial" panose="020B0604020202020204" pitchFamily="34" charset="0"/>
                        </a:rPr>
                        <a:t> </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gridSpan="4">
                  <a:txBody>
                    <a:bodyPr/>
                    <a:lstStyle/>
                    <a:p>
                      <a:pPr algn="ctr" rtl="0" fontAlgn="t"/>
                      <a:r>
                        <a:rPr lang="en-US" sz="500" b="1" i="0" u="none" strike="noStrike">
                          <a:solidFill>
                            <a:srgbClr val="FFFFFF"/>
                          </a:solidFill>
                          <a:effectLst/>
                          <a:latin typeface="Arial" panose="020B0604020202020204" pitchFamily="34" charset="0"/>
                        </a:rPr>
                        <a:t>Individual Training Needs Assessments</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97558109"/>
                  </a:ext>
                </a:extLst>
              </a:tr>
              <a:tr h="118744">
                <a:tc>
                  <a:txBody>
                    <a:bodyPr/>
                    <a:lstStyle/>
                    <a:p>
                      <a:pPr algn="l" rtl="0" fontAlgn="ctr"/>
                      <a:r>
                        <a:rPr lang="en-US" sz="500" b="1" i="0" u="none" strike="noStrike" dirty="0">
                          <a:solidFill>
                            <a:srgbClr val="FFFFFF"/>
                          </a:solidFill>
                          <a:effectLst/>
                          <a:latin typeface="Arial" panose="020B0604020202020204" pitchFamily="34" charset="0"/>
                        </a:rPr>
                        <a:t>Div/Sec</a:t>
                      </a:r>
                    </a:p>
                  </a:txBody>
                  <a:tcPr marL="1869" marR="1869" marT="1869"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ctr"/>
                      <a:r>
                        <a:rPr lang="en-US" sz="500" b="1" i="0" u="none" strike="noStrike">
                          <a:solidFill>
                            <a:srgbClr val="FFFFFF"/>
                          </a:solidFill>
                          <a:effectLst/>
                          <a:latin typeface="Arial" panose="020B0604020202020204" pitchFamily="34" charset="0"/>
                        </a:rPr>
                        <a:t>Completed</a:t>
                      </a:r>
                    </a:p>
                  </a:txBody>
                  <a:tcPr marL="1869" marR="1869" marT="1869"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ctr"/>
                      <a:r>
                        <a:rPr lang="en-US" sz="500" b="1" i="0" u="none" strike="noStrike">
                          <a:solidFill>
                            <a:srgbClr val="FFFFFF"/>
                          </a:solidFill>
                          <a:effectLst/>
                          <a:latin typeface="Arial" panose="020B0604020202020204" pitchFamily="34" charset="0"/>
                        </a:rPr>
                        <a:t>Required</a:t>
                      </a:r>
                    </a:p>
                  </a:txBody>
                  <a:tcPr marL="1869" marR="1869" marT="1869"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ctr"/>
                      <a:r>
                        <a:rPr lang="en-US" sz="500" b="1" i="0" u="none" strike="noStrike">
                          <a:solidFill>
                            <a:srgbClr val="FFFFFF"/>
                          </a:solidFill>
                          <a:effectLst/>
                          <a:latin typeface="Arial" panose="020B0604020202020204" pitchFamily="34" charset="0"/>
                        </a:rPr>
                        <a:t>Percent</a:t>
                      </a:r>
                    </a:p>
                  </a:txBody>
                  <a:tcPr marL="1869" marR="1869" marT="1869"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ctr"/>
                      <a:r>
                        <a:rPr lang="en-US" sz="500" b="1" i="0" u="none" strike="noStrike">
                          <a:solidFill>
                            <a:srgbClr val="FFFFFF"/>
                          </a:solidFill>
                          <a:effectLst/>
                          <a:latin typeface="Arial" panose="020B0604020202020204" pitchFamily="34" charset="0"/>
                        </a:rPr>
                        <a:t>Employees</a:t>
                      </a:r>
                    </a:p>
                  </a:txBody>
                  <a:tcPr marL="1869" marR="1869" marT="1869"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ctr"/>
                      <a:r>
                        <a:rPr lang="en-US" sz="500" b="1" i="0" u="none" strike="noStrike">
                          <a:solidFill>
                            <a:srgbClr val="FFFFFF"/>
                          </a:solidFill>
                          <a:effectLst/>
                          <a:latin typeface="Arial" panose="020B0604020202020204" pitchFamily="34" charset="0"/>
                        </a:rPr>
                        <a:t>&lt; 1 Year Old</a:t>
                      </a:r>
                    </a:p>
                  </a:txBody>
                  <a:tcPr marL="1869" marR="1869" marT="1869"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ctr"/>
                      <a:r>
                        <a:rPr lang="en-US" sz="500" b="1" i="0" u="none" strike="noStrike">
                          <a:solidFill>
                            <a:srgbClr val="FFFFFF"/>
                          </a:solidFill>
                          <a:effectLst/>
                          <a:latin typeface="Arial" panose="020B0604020202020204" pitchFamily="34" charset="0"/>
                        </a:rPr>
                        <a:t>Percent</a:t>
                      </a:r>
                    </a:p>
                  </a:txBody>
                  <a:tcPr marL="1869" marR="1869" marT="1869"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ctr"/>
                      <a:r>
                        <a:rPr lang="en-US" sz="500" b="1" i="0" u="none" strike="noStrike">
                          <a:solidFill>
                            <a:srgbClr val="FFFFFF"/>
                          </a:solidFill>
                          <a:effectLst/>
                          <a:latin typeface="Arial" panose="020B0604020202020204" pitchFamily="34" charset="0"/>
                        </a:rPr>
                        <a:t>Missing</a:t>
                      </a:r>
                    </a:p>
                  </a:txBody>
                  <a:tcPr marL="1869" marR="1869" marT="1869"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ctr"/>
                      <a:r>
                        <a:rPr lang="en-US" sz="500" b="1" i="0" u="none" strike="noStrike">
                          <a:solidFill>
                            <a:srgbClr val="FFFFFF"/>
                          </a:solidFill>
                          <a:effectLst/>
                          <a:latin typeface="Arial" panose="020B0604020202020204" pitchFamily="34" charset="0"/>
                        </a:rPr>
                        <a:t>Missing for New  Hires</a:t>
                      </a:r>
                    </a:p>
                  </a:txBody>
                  <a:tcPr marL="1869" marR="1869" marT="1869"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extLst>
                  <a:ext uri="{0D108BD9-81ED-4DB2-BD59-A6C34878D82A}">
                    <a16:rowId xmlns:a16="http://schemas.microsoft.com/office/drawing/2014/main" val="2254172593"/>
                  </a:ext>
                </a:extLst>
              </a:tr>
              <a:tr h="75344">
                <a:tc>
                  <a:txBody>
                    <a:bodyPr/>
                    <a:lstStyle/>
                    <a:p>
                      <a:pPr algn="l" rtl="0" fontAlgn="t"/>
                      <a:r>
                        <a:rPr lang="en-US" sz="500" b="0" i="0" u="none" strike="noStrike" dirty="0">
                          <a:solidFill>
                            <a:srgbClr val="000000"/>
                          </a:solidFill>
                          <a:effectLst/>
                          <a:latin typeface="Calibri" panose="020F0502020204030204" pitchFamily="34" charset="0"/>
                        </a:rPr>
                        <a:t> </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dirty="0">
                          <a:solidFill>
                            <a:srgbClr val="000000"/>
                          </a:solidFill>
                          <a:effectLst/>
                          <a:latin typeface="Arial" panose="020B0604020202020204" pitchFamily="34" charset="0"/>
                        </a:rPr>
                        <a:t>404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455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88.79%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34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30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88.24%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3225914013"/>
                  </a:ext>
                </a:extLst>
              </a:tr>
              <a:tr h="75344">
                <a:tc>
                  <a:txBody>
                    <a:bodyPr/>
                    <a:lstStyle/>
                    <a:p>
                      <a:pPr algn="l" rtl="0" fontAlgn="t"/>
                      <a:r>
                        <a:rPr lang="en-US" sz="500" b="0" i="0" u="none" strike="noStrike" dirty="0">
                          <a:solidFill>
                            <a:srgbClr val="000000"/>
                          </a:solidFill>
                          <a:effectLst/>
                          <a:latin typeface="Calibri" panose="020F0502020204030204" pitchFamily="34" charset="0"/>
                        </a:rPr>
                        <a:t>AD/ACTD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dirty="0">
                          <a:solidFill>
                            <a:srgbClr val="000000"/>
                          </a:solidFill>
                          <a:effectLst/>
                          <a:latin typeface="Arial" panose="020B0604020202020204" pitchFamily="34" charset="0"/>
                        </a:rPr>
                        <a:t>5,850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6,192</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94.48%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224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221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98.66%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3545848386"/>
                  </a:ext>
                </a:extLst>
              </a:tr>
              <a:tr h="75344">
                <a:tc>
                  <a:txBody>
                    <a:bodyPr/>
                    <a:lstStyle/>
                    <a:p>
                      <a:pPr algn="l" rtl="0" fontAlgn="t"/>
                      <a:r>
                        <a:rPr lang="en-US" sz="500" b="0" i="0" u="none" strike="noStrike">
                          <a:solidFill>
                            <a:srgbClr val="000000"/>
                          </a:solidFill>
                          <a:effectLst/>
                          <a:latin typeface="Calibri" panose="020F0502020204030204" pitchFamily="34" charset="0"/>
                        </a:rPr>
                        <a:t>AD/ARD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313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339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92.33%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15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15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406204299"/>
                  </a:ext>
                </a:extLst>
              </a:tr>
              <a:tr h="75344">
                <a:tc>
                  <a:txBody>
                    <a:bodyPr/>
                    <a:lstStyle/>
                    <a:p>
                      <a:pPr algn="l" rtl="0" fontAlgn="t"/>
                      <a:r>
                        <a:rPr lang="en-US" sz="500" b="0" i="0" u="none" strike="noStrike" dirty="0">
                          <a:solidFill>
                            <a:srgbClr val="000000"/>
                          </a:solidFill>
                          <a:effectLst/>
                          <a:latin typeface="Calibri" panose="020F0502020204030204" pitchFamily="34" charset="0"/>
                        </a:rPr>
                        <a:t>AD/BD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dirty="0">
                          <a:solidFill>
                            <a:srgbClr val="000000"/>
                          </a:solidFill>
                          <a:effectLst/>
                          <a:latin typeface="Arial" panose="020B0604020202020204" pitchFamily="34" charset="0"/>
                        </a:rPr>
                        <a:t>4,047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4,327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dirty="0">
                          <a:solidFill>
                            <a:srgbClr val="000000"/>
                          </a:solidFill>
                          <a:effectLst/>
                          <a:latin typeface="Arial" panose="020B0604020202020204" pitchFamily="34" charset="0"/>
                        </a:rPr>
                        <a:t>93.53%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146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146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536403755"/>
                  </a:ext>
                </a:extLst>
              </a:tr>
              <a:tr h="75344">
                <a:tc>
                  <a:txBody>
                    <a:bodyPr/>
                    <a:lstStyle/>
                    <a:p>
                      <a:pPr algn="l" rtl="0" fontAlgn="t"/>
                      <a:r>
                        <a:rPr lang="en-US" sz="500" b="0" i="0" u="none" strike="noStrike" dirty="0">
                          <a:solidFill>
                            <a:srgbClr val="000000"/>
                          </a:solidFill>
                          <a:effectLst/>
                          <a:latin typeface="Calibri" panose="020F0502020204030204" pitchFamily="34" charset="0"/>
                        </a:rPr>
                        <a:t>APS-TD/CS</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1,247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1,541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80.92%</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40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35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87.50%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918337730"/>
                  </a:ext>
                </a:extLst>
              </a:tr>
              <a:tr h="75344">
                <a:tc>
                  <a:txBody>
                    <a:bodyPr/>
                    <a:lstStyle/>
                    <a:p>
                      <a:pPr algn="l" rtl="0" fontAlgn="t"/>
                      <a:r>
                        <a:rPr lang="en-US" sz="500" b="0" i="0" u="none" strike="noStrike">
                          <a:solidFill>
                            <a:srgbClr val="000000"/>
                          </a:solidFill>
                          <a:effectLst/>
                          <a:latin typeface="Calibri" panose="020F0502020204030204" pitchFamily="34" charset="0"/>
                        </a:rPr>
                        <a:t>APS-TD/DFS</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992</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1,042</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95.20%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51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51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4158315215"/>
                  </a:ext>
                </a:extLst>
              </a:tr>
              <a:tr h="75344">
                <a:tc>
                  <a:txBody>
                    <a:bodyPr/>
                    <a:lstStyle/>
                    <a:p>
                      <a:pPr algn="l" rtl="0" fontAlgn="t"/>
                      <a:r>
                        <a:rPr lang="en-US" sz="500" b="0" i="0" u="none" strike="noStrike">
                          <a:solidFill>
                            <a:srgbClr val="000000"/>
                          </a:solidFill>
                          <a:effectLst/>
                          <a:latin typeface="Calibri" panose="020F0502020204030204" pitchFamily="34" charset="0"/>
                        </a:rPr>
                        <a:t>APS-TD/MAG</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dirty="0">
                          <a:solidFill>
                            <a:srgbClr val="000000"/>
                          </a:solidFill>
                          <a:effectLst/>
                          <a:latin typeface="Arial" panose="020B0604020202020204" pitchFamily="34" charset="0"/>
                        </a:rPr>
                        <a:t>2,159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2,352</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91.79%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87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82</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94.25%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1823962920"/>
                  </a:ext>
                </a:extLst>
              </a:tr>
              <a:tr h="75344">
                <a:tc>
                  <a:txBody>
                    <a:bodyPr/>
                    <a:lstStyle/>
                    <a:p>
                      <a:pPr algn="l" rtl="0" fontAlgn="t"/>
                      <a:r>
                        <a:rPr lang="en-US" sz="500" b="0" i="0" u="none" strike="noStrike">
                          <a:solidFill>
                            <a:srgbClr val="000000"/>
                          </a:solidFill>
                          <a:effectLst/>
                          <a:latin typeface="Calibri" panose="020F0502020204030204" pitchFamily="34" charset="0"/>
                        </a:rPr>
                        <a:t>APS-TD/SRF</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1,496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dirty="0">
                          <a:solidFill>
                            <a:srgbClr val="000000"/>
                          </a:solidFill>
                          <a:effectLst/>
                          <a:latin typeface="Arial" panose="020B0604020202020204" pitchFamily="34" charset="0"/>
                        </a:rPr>
                        <a:t>1,583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94.50%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66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65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98.48%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959827704"/>
                  </a:ext>
                </a:extLst>
              </a:tr>
              <a:tr h="75344">
                <a:tc>
                  <a:txBody>
                    <a:bodyPr/>
                    <a:lstStyle/>
                    <a:p>
                      <a:pPr algn="l" rtl="0" fontAlgn="t"/>
                      <a:r>
                        <a:rPr lang="en-US" sz="500" b="0" i="0" u="none" strike="noStrike" dirty="0">
                          <a:solidFill>
                            <a:srgbClr val="000000"/>
                          </a:solidFill>
                          <a:effectLst/>
                          <a:latin typeface="Calibri" panose="020F0502020204030204" pitchFamily="34" charset="0"/>
                        </a:rPr>
                        <a:t>COM</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497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dirty="0">
                          <a:solidFill>
                            <a:srgbClr val="000000"/>
                          </a:solidFill>
                          <a:effectLst/>
                          <a:latin typeface="Arial" panose="020B0604020202020204" pitchFamily="34" charset="0"/>
                        </a:rPr>
                        <a:t>518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dirty="0">
                          <a:solidFill>
                            <a:srgbClr val="000000"/>
                          </a:solidFill>
                          <a:effectLst/>
                          <a:latin typeface="Arial" panose="020B0604020202020204" pitchFamily="34" charset="0"/>
                        </a:rPr>
                        <a:t>95.95%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43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41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95.35%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126663209"/>
                  </a:ext>
                </a:extLst>
              </a:tr>
              <a:tr h="75344">
                <a:tc>
                  <a:txBody>
                    <a:bodyPr/>
                    <a:lstStyle/>
                    <a:p>
                      <a:pPr algn="l" rtl="0" fontAlgn="t"/>
                      <a:r>
                        <a:rPr lang="en-US" sz="500" b="0" i="0" u="none" strike="noStrike" dirty="0">
                          <a:solidFill>
                            <a:srgbClr val="000000"/>
                          </a:solidFill>
                          <a:effectLst/>
                          <a:latin typeface="Calibri" panose="020F0502020204030204" pitchFamily="34" charset="0"/>
                        </a:rPr>
                        <a:t>CSAID/DSSL</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dirty="0">
                          <a:solidFill>
                            <a:srgbClr val="000000"/>
                          </a:solidFill>
                          <a:effectLst/>
                          <a:latin typeface="Arial" panose="020B0604020202020204" pitchFamily="34" charset="0"/>
                        </a:rPr>
                        <a:t>521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526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99.05%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40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39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97.50%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4283851452"/>
                  </a:ext>
                </a:extLst>
              </a:tr>
              <a:tr h="75344">
                <a:tc>
                  <a:txBody>
                    <a:bodyPr/>
                    <a:lstStyle/>
                    <a:p>
                      <a:pPr algn="l" rtl="0" fontAlgn="t"/>
                      <a:r>
                        <a:rPr lang="en-US" sz="500" b="0" i="0" u="none" strike="noStrike" dirty="0">
                          <a:solidFill>
                            <a:srgbClr val="000000"/>
                          </a:solidFill>
                          <a:effectLst/>
                          <a:latin typeface="Calibri" panose="020F0502020204030204" pitchFamily="34" charset="0"/>
                        </a:rPr>
                        <a:t>CSAID/RTPS</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369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393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93.89%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29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28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96.55%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397885722"/>
                  </a:ext>
                </a:extLst>
              </a:tr>
              <a:tr h="75344">
                <a:tc>
                  <a:txBody>
                    <a:bodyPr/>
                    <a:lstStyle/>
                    <a:p>
                      <a:pPr algn="l" rtl="0" fontAlgn="t"/>
                      <a:r>
                        <a:rPr lang="en-US" sz="500" b="0" i="0" u="none" strike="noStrike" dirty="0">
                          <a:solidFill>
                            <a:srgbClr val="000000"/>
                          </a:solidFill>
                          <a:effectLst/>
                          <a:latin typeface="Calibri" panose="020F0502020204030204" pitchFamily="34" charset="0"/>
                        </a:rPr>
                        <a:t>CSAID/SCSS</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651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653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dirty="0">
                          <a:solidFill>
                            <a:srgbClr val="000000"/>
                          </a:solidFill>
                          <a:effectLst/>
                          <a:latin typeface="Arial" panose="020B0604020202020204" pitchFamily="34" charset="0"/>
                        </a:rPr>
                        <a:t>99.69%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55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54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98.18%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1607642827"/>
                  </a:ext>
                </a:extLst>
              </a:tr>
              <a:tr h="75344">
                <a:tc>
                  <a:txBody>
                    <a:bodyPr/>
                    <a:lstStyle/>
                    <a:p>
                      <a:pPr algn="l" rtl="0" fontAlgn="t"/>
                      <a:r>
                        <a:rPr lang="en-US" sz="500" b="0" i="0" u="none" strike="noStrike">
                          <a:solidFill>
                            <a:srgbClr val="000000"/>
                          </a:solidFill>
                          <a:effectLst/>
                          <a:latin typeface="Calibri" panose="020F0502020204030204" pitchFamily="34" charset="0"/>
                        </a:rPr>
                        <a:t>DCO</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38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48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79.17%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054275961"/>
                  </a:ext>
                </a:extLst>
              </a:tr>
              <a:tr h="75344">
                <a:tc>
                  <a:txBody>
                    <a:bodyPr/>
                    <a:lstStyle/>
                    <a:p>
                      <a:pPr algn="l" rtl="0" fontAlgn="t"/>
                      <a:r>
                        <a:rPr lang="en-US" sz="500" b="0" i="0" u="none" strike="noStrike">
                          <a:solidFill>
                            <a:srgbClr val="000000"/>
                          </a:solidFill>
                          <a:effectLst/>
                          <a:latin typeface="Calibri" panose="020F0502020204030204" pitchFamily="34" charset="0"/>
                        </a:rPr>
                        <a:t>DI</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2,177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2,315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dirty="0">
                          <a:solidFill>
                            <a:srgbClr val="000000"/>
                          </a:solidFill>
                          <a:effectLst/>
                          <a:latin typeface="Arial" panose="020B0604020202020204" pitchFamily="34" charset="0"/>
                        </a:rPr>
                        <a:t>94.04%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240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228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95.00%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3739690843"/>
                  </a:ext>
                </a:extLst>
              </a:tr>
              <a:tr h="75344">
                <a:tc>
                  <a:txBody>
                    <a:bodyPr/>
                    <a:lstStyle/>
                    <a:p>
                      <a:pPr algn="l" rtl="0" fontAlgn="t"/>
                      <a:r>
                        <a:rPr lang="en-US" sz="500" b="0" i="0" u="none" strike="noStrike">
                          <a:solidFill>
                            <a:srgbClr val="000000"/>
                          </a:solidFill>
                          <a:effectLst/>
                          <a:latin typeface="Calibri" panose="020F0502020204030204" pitchFamily="34" charset="0"/>
                        </a:rPr>
                        <a:t>DI/COO/COAS/QU</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132</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134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98.51%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1761329858"/>
                  </a:ext>
                </a:extLst>
              </a:tr>
              <a:tr h="75344">
                <a:tc>
                  <a:txBody>
                    <a:bodyPr/>
                    <a:lstStyle/>
                    <a:p>
                      <a:pPr algn="l" rtl="0" fontAlgn="t"/>
                      <a:r>
                        <a:rPr lang="en-US" sz="500" b="0" i="0" u="none" strike="noStrike" dirty="0">
                          <a:solidFill>
                            <a:srgbClr val="000000"/>
                          </a:solidFill>
                          <a:effectLst/>
                          <a:latin typeface="Calibri" panose="020F0502020204030204" pitchFamily="34" charset="0"/>
                        </a:rPr>
                        <a:t>DI/IA</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48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48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dirty="0">
                          <a:solidFill>
                            <a:srgbClr val="000000"/>
                          </a:solidFill>
                          <a:effectLst/>
                          <a:latin typeface="Arial" panose="020B0604020202020204" pitchFamily="34" charset="0"/>
                        </a:rPr>
                        <a:t>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224026013"/>
                  </a:ext>
                </a:extLst>
              </a:tr>
              <a:tr h="75344">
                <a:tc>
                  <a:txBody>
                    <a:bodyPr/>
                    <a:lstStyle/>
                    <a:p>
                      <a:pPr algn="l" rtl="0" fontAlgn="t"/>
                      <a:r>
                        <a:rPr lang="en-US" sz="500" b="0" i="0" u="none" strike="noStrike">
                          <a:solidFill>
                            <a:srgbClr val="000000"/>
                          </a:solidFill>
                          <a:effectLst/>
                          <a:latin typeface="Calibri" panose="020F0502020204030204" pitchFamily="34" charset="0"/>
                        </a:rPr>
                        <a:t>ES</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3,179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3,444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92.31%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100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98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98.00%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798494908"/>
                  </a:ext>
                </a:extLst>
              </a:tr>
              <a:tr h="75344">
                <a:tc>
                  <a:txBody>
                    <a:bodyPr/>
                    <a:lstStyle/>
                    <a:p>
                      <a:pPr algn="l" rtl="0" fontAlgn="t"/>
                      <a:r>
                        <a:rPr lang="en-US" sz="500" b="0" i="0" u="none" strike="noStrike">
                          <a:solidFill>
                            <a:srgbClr val="000000"/>
                          </a:solidFill>
                          <a:effectLst/>
                          <a:latin typeface="Calibri" panose="020F0502020204030204" pitchFamily="34" charset="0"/>
                        </a:rPr>
                        <a:t>ETD/IARCD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151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161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93.79%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dirty="0">
                          <a:solidFill>
                            <a:srgbClr val="000000"/>
                          </a:solidFill>
                          <a:effectLst/>
                          <a:latin typeface="Arial" panose="020B0604020202020204" pitchFamily="34" charset="0"/>
                        </a:rPr>
                        <a:t>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402140482"/>
                  </a:ext>
                </a:extLst>
              </a:tr>
              <a:tr h="75344">
                <a:tc>
                  <a:txBody>
                    <a:bodyPr/>
                    <a:lstStyle/>
                    <a:p>
                      <a:pPr algn="l" rtl="0" fontAlgn="t"/>
                      <a:r>
                        <a:rPr lang="en-US" sz="500" b="0" i="0" u="none" strike="noStrike" dirty="0">
                          <a:solidFill>
                            <a:srgbClr val="000000"/>
                          </a:solidFill>
                          <a:effectLst/>
                          <a:latin typeface="Calibri" panose="020F0502020204030204" pitchFamily="34" charset="0"/>
                        </a:rPr>
                        <a:t>ETD/MD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262</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289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90.66%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20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20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dirty="0">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dirty="0">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4092339047"/>
                  </a:ext>
                </a:extLst>
              </a:tr>
              <a:tr h="75344">
                <a:tc>
                  <a:txBody>
                    <a:bodyPr/>
                    <a:lstStyle/>
                    <a:p>
                      <a:pPr algn="l" rtl="0" fontAlgn="t"/>
                      <a:r>
                        <a:rPr lang="en-US" sz="500" b="0" i="0" u="none" strike="noStrike">
                          <a:solidFill>
                            <a:srgbClr val="000000"/>
                          </a:solidFill>
                          <a:effectLst/>
                          <a:latin typeface="Calibri" panose="020F0502020204030204" pitchFamily="34" charset="0"/>
                        </a:rPr>
                        <a:t>ETD/QID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201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217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92.63%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16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dirty="0">
                          <a:solidFill>
                            <a:srgbClr val="000000"/>
                          </a:solidFill>
                          <a:effectLst/>
                          <a:latin typeface="Arial" panose="020B0604020202020204" pitchFamily="34" charset="0"/>
                        </a:rPr>
                        <a:t>11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68.75%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384642270"/>
                  </a:ext>
                </a:extLst>
              </a:tr>
              <a:tr h="75344">
                <a:tc>
                  <a:txBody>
                    <a:bodyPr/>
                    <a:lstStyle/>
                    <a:p>
                      <a:pPr algn="l" rtl="0" fontAlgn="t"/>
                      <a:r>
                        <a:rPr lang="en-US" sz="500" b="0" i="0" u="none" strike="noStrike" dirty="0">
                          <a:solidFill>
                            <a:srgbClr val="000000"/>
                          </a:solidFill>
                          <a:effectLst/>
                          <a:latin typeface="Calibri" panose="020F0502020204030204" pitchFamily="34" charset="0"/>
                        </a:rPr>
                        <a:t>FI</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1,199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1,260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95.16%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110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95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86.36%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393344003"/>
                  </a:ext>
                </a:extLst>
              </a:tr>
              <a:tr h="75344">
                <a:tc>
                  <a:txBody>
                    <a:bodyPr/>
                    <a:lstStyle/>
                    <a:p>
                      <a:pPr algn="l" rtl="0" fontAlgn="t"/>
                      <a:r>
                        <a:rPr lang="en-US" sz="500" b="0" i="0" u="none" strike="noStrike" dirty="0">
                          <a:solidFill>
                            <a:srgbClr val="000000"/>
                          </a:solidFill>
                          <a:effectLst/>
                          <a:latin typeface="Calibri" panose="020F0502020204030204" pitchFamily="34" charset="0"/>
                        </a:rPr>
                        <a:t>FRA</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25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25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2</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dirty="0">
                          <a:solidFill>
                            <a:srgbClr val="000000"/>
                          </a:solidFill>
                          <a:effectLst/>
                          <a:latin typeface="Arial" panose="020B0604020202020204" pitchFamily="34" charset="0"/>
                        </a:rPr>
                        <a:t>50.00%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4069811800"/>
                  </a:ext>
                </a:extLst>
              </a:tr>
              <a:tr h="75344">
                <a:tc>
                  <a:txBody>
                    <a:bodyPr/>
                    <a:lstStyle/>
                    <a:p>
                      <a:pPr algn="l" rtl="0" fontAlgn="t"/>
                      <a:r>
                        <a:rPr lang="en-US" sz="500" b="0" i="0" u="none" strike="noStrike" dirty="0">
                          <a:solidFill>
                            <a:srgbClr val="000000"/>
                          </a:solidFill>
                          <a:effectLst/>
                          <a:latin typeface="Calibri" panose="020F0502020204030204" pitchFamily="34" charset="0"/>
                        </a:rPr>
                        <a:t>HR</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578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584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98.97%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48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48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397491091"/>
                  </a:ext>
                </a:extLst>
              </a:tr>
              <a:tr h="75344">
                <a:tc>
                  <a:txBody>
                    <a:bodyPr/>
                    <a:lstStyle/>
                    <a:p>
                      <a:pPr algn="l" rtl="0" fontAlgn="t"/>
                      <a:r>
                        <a:rPr lang="en-US" sz="500" b="0" i="0" u="none" strike="noStrike" dirty="0">
                          <a:solidFill>
                            <a:srgbClr val="000000"/>
                          </a:solidFill>
                          <a:effectLst/>
                          <a:latin typeface="Calibri" panose="020F0502020204030204" pitchFamily="34" charset="0"/>
                        </a:rPr>
                        <a:t>ISD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5,788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6,111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94.71%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208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202</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dirty="0">
                          <a:solidFill>
                            <a:srgbClr val="000000"/>
                          </a:solidFill>
                          <a:effectLst/>
                          <a:latin typeface="Arial" panose="020B0604020202020204" pitchFamily="34" charset="0"/>
                        </a:rPr>
                        <a:t>97.12%</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362459839"/>
                  </a:ext>
                </a:extLst>
              </a:tr>
              <a:tr h="75344">
                <a:tc>
                  <a:txBody>
                    <a:bodyPr/>
                    <a:lstStyle/>
                    <a:p>
                      <a:pPr algn="l" rtl="0" fontAlgn="t"/>
                      <a:r>
                        <a:rPr lang="en-US" sz="500" b="0" i="0" u="none" strike="noStrike">
                          <a:solidFill>
                            <a:srgbClr val="000000"/>
                          </a:solidFill>
                          <a:effectLst/>
                          <a:latin typeface="Calibri" panose="020F0502020204030204" pitchFamily="34" charset="0"/>
                        </a:rPr>
                        <a:t>ITD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1,164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1,166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99.83%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115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115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1626421777"/>
                  </a:ext>
                </a:extLst>
              </a:tr>
              <a:tr h="75344">
                <a:tc>
                  <a:txBody>
                    <a:bodyPr/>
                    <a:lstStyle/>
                    <a:p>
                      <a:pPr algn="l" rtl="0" fontAlgn="t"/>
                      <a:r>
                        <a:rPr lang="en-US" sz="500" b="0" i="0" u="none" strike="noStrike" dirty="0">
                          <a:solidFill>
                            <a:srgbClr val="000000"/>
                          </a:solidFill>
                          <a:effectLst/>
                          <a:latin typeface="Calibri" panose="020F0502020204030204" pitchFamily="34" charset="0"/>
                        </a:rPr>
                        <a:t>LBNFDUNE</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891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1,000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89.10%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56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56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dirty="0">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442242863"/>
                  </a:ext>
                </a:extLst>
              </a:tr>
              <a:tr h="75344">
                <a:tc>
                  <a:txBody>
                    <a:bodyPr/>
                    <a:lstStyle/>
                    <a:p>
                      <a:pPr algn="l" rtl="0" fontAlgn="t"/>
                      <a:r>
                        <a:rPr lang="en-US" sz="500" b="0" i="0" u="none" strike="noStrike">
                          <a:solidFill>
                            <a:srgbClr val="000000"/>
                          </a:solidFill>
                          <a:effectLst/>
                          <a:latin typeface="Calibri" panose="020F0502020204030204" pitchFamily="34" charset="0"/>
                        </a:rPr>
                        <a:t>NQC/NQCDIV</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714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812</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87.93%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46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36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dirty="0">
                          <a:solidFill>
                            <a:srgbClr val="000000"/>
                          </a:solidFill>
                          <a:effectLst/>
                          <a:latin typeface="Arial" panose="020B0604020202020204" pitchFamily="34" charset="0"/>
                        </a:rPr>
                        <a:t>78.26%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a:solidFill>
                            <a:srgbClr val="000000"/>
                          </a:solidFill>
                          <a:effectLst/>
                          <a:latin typeface="Arial" panose="020B0604020202020204" pitchFamily="34" charset="0"/>
                        </a:rPr>
                        <a:t>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4052727547"/>
                  </a:ext>
                </a:extLst>
              </a:tr>
              <a:tr h="75344">
                <a:tc>
                  <a:txBody>
                    <a:bodyPr/>
                    <a:lstStyle/>
                    <a:p>
                      <a:pPr algn="l" rtl="0" fontAlgn="t"/>
                      <a:r>
                        <a:rPr lang="en-US" sz="500" b="0" i="0" u="none" strike="noStrike">
                          <a:solidFill>
                            <a:srgbClr val="000000"/>
                          </a:solidFill>
                          <a:effectLst/>
                          <a:latin typeface="Calibri" panose="020F0502020204030204" pitchFamily="34" charset="0"/>
                        </a:rPr>
                        <a:t>PIPII/PIPII</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303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315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96.19%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21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19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dirty="0">
                          <a:solidFill>
                            <a:srgbClr val="000000"/>
                          </a:solidFill>
                          <a:effectLst/>
                          <a:latin typeface="Arial" panose="020B0604020202020204" pitchFamily="34" charset="0"/>
                        </a:rPr>
                        <a:t>90.48%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3018604733"/>
                  </a:ext>
                </a:extLst>
              </a:tr>
              <a:tr h="87649">
                <a:tc>
                  <a:txBody>
                    <a:bodyPr/>
                    <a:lstStyle/>
                    <a:p>
                      <a:pPr algn="l" rtl="0" fontAlgn="t"/>
                      <a:r>
                        <a:rPr lang="en-US" sz="600" b="1" i="0" u="none" strike="noStrike" dirty="0">
                          <a:solidFill>
                            <a:srgbClr val="000000"/>
                          </a:solidFill>
                          <a:effectLst/>
                          <a:latin typeface="Calibri" panose="020F0502020204030204" pitchFamily="34" charset="0"/>
                        </a:rPr>
                        <a:t>PPDIR/CPD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386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429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89.98%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36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33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91.67%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495395280"/>
                  </a:ext>
                </a:extLst>
              </a:tr>
              <a:tr h="87649">
                <a:tc>
                  <a:txBody>
                    <a:bodyPr/>
                    <a:lstStyle/>
                    <a:p>
                      <a:pPr algn="l" rtl="0" fontAlgn="t"/>
                      <a:r>
                        <a:rPr lang="en-US" sz="600" b="1" i="0" u="none" strike="noStrike" dirty="0">
                          <a:solidFill>
                            <a:srgbClr val="000000"/>
                          </a:solidFill>
                          <a:effectLst/>
                          <a:latin typeface="Calibri" panose="020F0502020204030204" pitchFamily="34" charset="0"/>
                        </a:rPr>
                        <a:t>PPDIR/DOSD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2,030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a:solidFill>
                            <a:srgbClr val="000000"/>
                          </a:solidFill>
                          <a:effectLst/>
                          <a:latin typeface="Arial" panose="020B0604020202020204" pitchFamily="34" charset="0"/>
                        </a:rPr>
                        <a:t>2,240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a:solidFill>
                            <a:srgbClr val="000000"/>
                          </a:solidFill>
                          <a:effectLst/>
                          <a:latin typeface="Arial" panose="020B0604020202020204" pitchFamily="34" charset="0"/>
                        </a:rPr>
                        <a:t>90.63%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a:solidFill>
                            <a:srgbClr val="000000"/>
                          </a:solidFill>
                          <a:effectLst/>
                          <a:latin typeface="Arial" panose="020B0604020202020204" pitchFamily="34" charset="0"/>
                        </a:rPr>
                        <a:t>69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66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95.65%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033381662"/>
                  </a:ext>
                </a:extLst>
              </a:tr>
              <a:tr h="87649">
                <a:tc>
                  <a:txBody>
                    <a:bodyPr/>
                    <a:lstStyle/>
                    <a:p>
                      <a:pPr algn="l" rtl="0" fontAlgn="t"/>
                      <a:r>
                        <a:rPr lang="en-US" sz="600" b="1" i="0" u="none" strike="noStrike" dirty="0">
                          <a:solidFill>
                            <a:srgbClr val="000000"/>
                          </a:solidFill>
                          <a:effectLst/>
                          <a:latin typeface="Calibri" panose="020F0502020204030204" pitchFamily="34" charset="0"/>
                        </a:rPr>
                        <a:t>PPDIR/EPD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1,531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dirty="0">
                          <a:solidFill>
                            <a:srgbClr val="000000"/>
                          </a:solidFill>
                          <a:effectLst/>
                          <a:latin typeface="Arial" panose="020B0604020202020204" pitchFamily="34" charset="0"/>
                        </a:rPr>
                        <a:t>1,621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a:solidFill>
                            <a:srgbClr val="000000"/>
                          </a:solidFill>
                          <a:effectLst/>
                          <a:latin typeface="Arial" panose="020B0604020202020204" pitchFamily="34" charset="0"/>
                        </a:rPr>
                        <a:t>94.45%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a:solidFill>
                            <a:srgbClr val="000000"/>
                          </a:solidFill>
                          <a:effectLst/>
                          <a:latin typeface="Arial" panose="020B0604020202020204" pitchFamily="34" charset="0"/>
                        </a:rPr>
                        <a:t>65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65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1199127442"/>
                  </a:ext>
                </a:extLst>
              </a:tr>
              <a:tr h="87649">
                <a:tc>
                  <a:txBody>
                    <a:bodyPr/>
                    <a:lstStyle/>
                    <a:p>
                      <a:pPr algn="l" rtl="0" fontAlgn="t"/>
                      <a:r>
                        <a:rPr lang="en-US" sz="600" b="1" i="0" u="none" strike="noStrike" dirty="0">
                          <a:solidFill>
                            <a:srgbClr val="000000"/>
                          </a:solidFill>
                          <a:effectLst/>
                          <a:latin typeface="Calibri" panose="020F0502020204030204" pitchFamily="34" charset="0"/>
                        </a:rPr>
                        <a:t>PPDIR/MD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280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320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dirty="0">
                          <a:solidFill>
                            <a:srgbClr val="000000"/>
                          </a:solidFill>
                          <a:effectLst/>
                          <a:latin typeface="Arial" panose="020B0604020202020204" pitchFamily="34" charset="0"/>
                        </a:rPr>
                        <a:t>87.50%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18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18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100.00%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1179035941"/>
                  </a:ext>
                </a:extLst>
              </a:tr>
              <a:tr h="87649">
                <a:tc>
                  <a:txBody>
                    <a:bodyPr/>
                    <a:lstStyle/>
                    <a:p>
                      <a:pPr algn="l" rtl="0" fontAlgn="t"/>
                      <a:r>
                        <a:rPr lang="en-US" sz="600" b="1" i="0" u="none" strike="noStrike" dirty="0">
                          <a:solidFill>
                            <a:srgbClr val="000000"/>
                          </a:solidFill>
                          <a:effectLst/>
                          <a:latin typeface="Calibri" panose="020F0502020204030204" pitchFamily="34" charset="0"/>
                        </a:rPr>
                        <a:t>PPDIR/NPD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743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a:solidFill>
                            <a:srgbClr val="000000"/>
                          </a:solidFill>
                          <a:effectLst/>
                          <a:latin typeface="Arial" panose="020B0604020202020204" pitchFamily="34" charset="0"/>
                        </a:rPr>
                        <a:t>803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dirty="0">
                          <a:solidFill>
                            <a:srgbClr val="000000"/>
                          </a:solidFill>
                          <a:effectLst/>
                          <a:latin typeface="Arial" panose="020B0604020202020204" pitchFamily="34" charset="0"/>
                        </a:rPr>
                        <a:t>92.53%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a:solidFill>
                            <a:srgbClr val="000000"/>
                          </a:solidFill>
                          <a:effectLst/>
                          <a:latin typeface="Arial" panose="020B0604020202020204" pitchFamily="34" charset="0"/>
                        </a:rPr>
                        <a:t>58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53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91.38%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4142523006"/>
                  </a:ext>
                </a:extLst>
              </a:tr>
              <a:tr h="87649">
                <a:tc>
                  <a:txBody>
                    <a:bodyPr/>
                    <a:lstStyle/>
                    <a:p>
                      <a:pPr algn="l" rtl="0" fontAlgn="t"/>
                      <a:r>
                        <a:rPr lang="en-US" sz="600" b="1" i="0" u="none" strike="noStrike" dirty="0">
                          <a:solidFill>
                            <a:srgbClr val="000000"/>
                          </a:solidFill>
                          <a:effectLst/>
                          <a:latin typeface="Calibri" panose="020F0502020204030204" pitchFamily="34" charset="0"/>
                        </a:rPr>
                        <a:t>PPDIR/PAD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275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319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86.21%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dirty="0">
                          <a:solidFill>
                            <a:srgbClr val="000000"/>
                          </a:solidFill>
                          <a:effectLst/>
                          <a:latin typeface="Arial" panose="020B0604020202020204" pitchFamily="34" charset="0"/>
                        </a:rPr>
                        <a:t>21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13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61.90%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1463693811"/>
                  </a:ext>
                </a:extLst>
              </a:tr>
              <a:tr h="87649">
                <a:tc>
                  <a:txBody>
                    <a:bodyPr/>
                    <a:lstStyle/>
                    <a:p>
                      <a:pPr algn="l" rtl="0" fontAlgn="t"/>
                      <a:r>
                        <a:rPr lang="en-US" sz="600" b="1" i="0" u="none" strike="noStrike" dirty="0">
                          <a:solidFill>
                            <a:srgbClr val="000000"/>
                          </a:solidFill>
                          <a:effectLst/>
                          <a:latin typeface="Calibri" panose="020F0502020204030204" pitchFamily="34" charset="0"/>
                        </a:rPr>
                        <a:t>PPDIR/THD</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363</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417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87.05%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dirty="0">
                          <a:solidFill>
                            <a:srgbClr val="000000"/>
                          </a:solidFill>
                          <a:effectLst/>
                          <a:latin typeface="Arial" panose="020B0604020202020204" pitchFamily="34" charset="0"/>
                        </a:rPr>
                        <a:t>45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44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97.78%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3445110251"/>
                  </a:ext>
                </a:extLst>
              </a:tr>
              <a:tr h="75344">
                <a:tc>
                  <a:txBody>
                    <a:bodyPr/>
                    <a:lstStyle/>
                    <a:p>
                      <a:pPr algn="l" rtl="0" fontAlgn="t"/>
                      <a:r>
                        <a:rPr lang="en-US" sz="500" b="0" i="0" u="none" strike="noStrike" dirty="0">
                          <a:solidFill>
                            <a:srgbClr val="000000"/>
                          </a:solidFill>
                          <a:effectLst/>
                          <a:latin typeface="Calibri" panose="020F0502020204030204" pitchFamily="34" charset="0"/>
                        </a:rPr>
                        <a:t>SEC</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a:solidFill>
                            <a:srgbClr val="000000"/>
                          </a:solidFill>
                          <a:effectLst/>
                          <a:latin typeface="Arial" panose="020B0604020202020204" pitchFamily="34" charset="0"/>
                        </a:rPr>
                        <a:t>2,408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2,450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a:solidFill>
                            <a:srgbClr val="000000"/>
                          </a:solidFill>
                          <a:effectLst/>
                          <a:latin typeface="Arial" panose="020B0604020202020204" pitchFamily="34" charset="0"/>
                        </a:rPr>
                        <a:t>98.29%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dirty="0">
                          <a:solidFill>
                            <a:srgbClr val="000000"/>
                          </a:solidFill>
                          <a:effectLst/>
                          <a:latin typeface="Arial" panose="020B0604020202020204" pitchFamily="34" charset="0"/>
                        </a:rPr>
                        <a:t>89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500" b="0" i="0" u="none" strike="noStrike" dirty="0">
                          <a:solidFill>
                            <a:srgbClr val="000000"/>
                          </a:solidFill>
                          <a:effectLst/>
                          <a:latin typeface="Arial" panose="020B0604020202020204" pitchFamily="34" charset="0"/>
                        </a:rPr>
                        <a:t>78</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dirty="0">
                          <a:solidFill>
                            <a:srgbClr val="000000"/>
                          </a:solidFill>
                          <a:effectLst/>
                          <a:latin typeface="Arial" panose="020B0604020202020204" pitchFamily="34" charset="0"/>
                        </a:rPr>
                        <a:t>87.64%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500" b="0" i="0" u="none" strike="noStrike" dirty="0">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500" b="0" i="0" u="none" strike="noStrike" dirty="0">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912078674"/>
                  </a:ext>
                </a:extLst>
              </a:tr>
              <a:tr h="75344">
                <a:tc>
                  <a:txBody>
                    <a:bodyPr/>
                    <a:lstStyle/>
                    <a:p>
                      <a:pPr algn="l" rtl="0" fontAlgn="t"/>
                      <a:r>
                        <a:rPr lang="en-US" sz="600" b="1" i="0" u="none" strike="noStrike" dirty="0">
                          <a:solidFill>
                            <a:srgbClr val="000000"/>
                          </a:solidFill>
                          <a:effectLst/>
                          <a:latin typeface="Arial" panose="020B0604020202020204" pitchFamily="34" charset="0"/>
                        </a:rPr>
                        <a:t>Fermilab Total</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t"/>
                      <a:r>
                        <a:rPr lang="en-US" sz="600" b="1" i="0" u="none" strike="noStrike" dirty="0">
                          <a:solidFill>
                            <a:srgbClr val="000000"/>
                          </a:solidFill>
                          <a:effectLst/>
                          <a:latin typeface="Arial" panose="020B0604020202020204" pitchFamily="34" charset="0"/>
                        </a:rPr>
                        <a:t>43,412</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dirty="0">
                          <a:solidFill>
                            <a:srgbClr val="000000"/>
                          </a:solidFill>
                          <a:effectLst/>
                          <a:latin typeface="Arial" panose="020B0604020202020204" pitchFamily="34" charset="0"/>
                        </a:rPr>
                        <a:t>46,449</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dirty="0">
                          <a:solidFill>
                            <a:srgbClr val="000000"/>
                          </a:solidFill>
                          <a:effectLst/>
                          <a:latin typeface="Arial" panose="020B0604020202020204" pitchFamily="34" charset="0"/>
                        </a:rPr>
                        <a:t>93.46%</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dirty="0">
                          <a:solidFill>
                            <a:srgbClr val="000000"/>
                          </a:solidFill>
                          <a:effectLst/>
                          <a:latin typeface="Arial" panose="020B0604020202020204" pitchFamily="34" charset="0"/>
                        </a:rPr>
                        <a:t>2,234</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t"/>
                      <a:r>
                        <a:rPr lang="en-US" sz="600" b="1" i="0" u="none" strike="noStrike" dirty="0">
                          <a:solidFill>
                            <a:srgbClr val="000000"/>
                          </a:solidFill>
                          <a:effectLst/>
                          <a:latin typeface="Arial" panose="020B0604020202020204" pitchFamily="34" charset="0"/>
                        </a:rPr>
                        <a:t>2,127</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95.21%</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5</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1869" marR="1869" marT="1869"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1376715795"/>
                  </a:ext>
                </a:extLst>
              </a:tr>
            </a:tbl>
          </a:graphicData>
        </a:graphic>
      </p:graphicFrame>
      <p:sp>
        <p:nvSpPr>
          <p:cNvPr id="12" name="Rectangle: Rounded Corners 11">
            <a:extLst>
              <a:ext uri="{FF2B5EF4-FFF2-40B4-BE49-F238E27FC236}">
                <a16:creationId xmlns:a16="http://schemas.microsoft.com/office/drawing/2014/main" id="{66F75593-E6A2-FB5F-2D18-8D070E70F6B8}"/>
              </a:ext>
            </a:extLst>
          </p:cNvPr>
          <p:cNvSpPr/>
          <p:nvPr/>
        </p:nvSpPr>
        <p:spPr>
          <a:xfrm>
            <a:off x="1443974" y="2736511"/>
            <a:ext cx="5874401" cy="649239"/>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A8868EE9-8EE9-841C-6F0B-1B2BB446584C}"/>
              </a:ext>
            </a:extLst>
          </p:cNvPr>
          <p:cNvGraphicFramePr>
            <a:graphicFrameLocks noGrp="1"/>
          </p:cNvGraphicFramePr>
          <p:nvPr/>
        </p:nvGraphicFramePr>
        <p:xfrm>
          <a:off x="1530602" y="3659524"/>
          <a:ext cx="5689273" cy="770875"/>
        </p:xfrm>
        <a:graphic>
          <a:graphicData uri="http://schemas.openxmlformats.org/drawingml/2006/table">
            <a:tbl>
              <a:tblPr/>
              <a:tblGrid>
                <a:gridCol w="692261">
                  <a:extLst>
                    <a:ext uri="{9D8B030D-6E8A-4147-A177-3AD203B41FA5}">
                      <a16:colId xmlns:a16="http://schemas.microsoft.com/office/drawing/2014/main" val="4291651096"/>
                    </a:ext>
                  </a:extLst>
                </a:gridCol>
                <a:gridCol w="620647">
                  <a:extLst>
                    <a:ext uri="{9D8B030D-6E8A-4147-A177-3AD203B41FA5}">
                      <a16:colId xmlns:a16="http://schemas.microsoft.com/office/drawing/2014/main" val="745639921"/>
                    </a:ext>
                  </a:extLst>
                </a:gridCol>
                <a:gridCol w="604735">
                  <a:extLst>
                    <a:ext uri="{9D8B030D-6E8A-4147-A177-3AD203B41FA5}">
                      <a16:colId xmlns:a16="http://schemas.microsoft.com/office/drawing/2014/main" val="3946395294"/>
                    </a:ext>
                  </a:extLst>
                </a:gridCol>
                <a:gridCol w="692261">
                  <a:extLst>
                    <a:ext uri="{9D8B030D-6E8A-4147-A177-3AD203B41FA5}">
                      <a16:colId xmlns:a16="http://schemas.microsoft.com/office/drawing/2014/main" val="2179008908"/>
                    </a:ext>
                  </a:extLst>
                </a:gridCol>
                <a:gridCol w="692261">
                  <a:extLst>
                    <a:ext uri="{9D8B030D-6E8A-4147-A177-3AD203B41FA5}">
                      <a16:colId xmlns:a16="http://schemas.microsoft.com/office/drawing/2014/main" val="2848111147"/>
                    </a:ext>
                  </a:extLst>
                </a:gridCol>
                <a:gridCol w="692261">
                  <a:extLst>
                    <a:ext uri="{9D8B030D-6E8A-4147-A177-3AD203B41FA5}">
                      <a16:colId xmlns:a16="http://schemas.microsoft.com/office/drawing/2014/main" val="695137191"/>
                    </a:ext>
                  </a:extLst>
                </a:gridCol>
                <a:gridCol w="692261">
                  <a:extLst>
                    <a:ext uri="{9D8B030D-6E8A-4147-A177-3AD203B41FA5}">
                      <a16:colId xmlns:a16="http://schemas.microsoft.com/office/drawing/2014/main" val="343403943"/>
                    </a:ext>
                  </a:extLst>
                </a:gridCol>
                <a:gridCol w="692261">
                  <a:extLst>
                    <a:ext uri="{9D8B030D-6E8A-4147-A177-3AD203B41FA5}">
                      <a16:colId xmlns:a16="http://schemas.microsoft.com/office/drawing/2014/main" val="2652229022"/>
                    </a:ext>
                  </a:extLst>
                </a:gridCol>
                <a:gridCol w="310325">
                  <a:extLst>
                    <a:ext uri="{9D8B030D-6E8A-4147-A177-3AD203B41FA5}">
                      <a16:colId xmlns:a16="http://schemas.microsoft.com/office/drawing/2014/main" val="1897766026"/>
                    </a:ext>
                  </a:extLst>
                </a:gridCol>
              </a:tblGrid>
              <a:tr h="67415">
                <a:tc>
                  <a:txBody>
                    <a:bodyPr/>
                    <a:lstStyle/>
                    <a:p>
                      <a:pPr algn="l" rtl="0" fontAlgn="t"/>
                      <a:r>
                        <a:rPr lang="en-US" sz="700" b="1" i="0" u="none" strike="noStrike" dirty="0">
                          <a:solidFill>
                            <a:srgbClr val="000000"/>
                          </a:solidFill>
                          <a:effectLst/>
                          <a:latin typeface="Calibri" panose="020F0502020204030204" pitchFamily="34" charset="0"/>
                        </a:rPr>
                        <a:t>PPDIR/CPD</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408</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455</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89.67%</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38</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37</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97.37%</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534390629"/>
                  </a:ext>
                </a:extLst>
              </a:tr>
              <a:tr h="67415">
                <a:tc>
                  <a:txBody>
                    <a:bodyPr/>
                    <a:lstStyle/>
                    <a:p>
                      <a:pPr algn="l" rtl="0" fontAlgn="t"/>
                      <a:r>
                        <a:rPr lang="en-US" sz="700" b="1" i="0" u="none" strike="noStrike">
                          <a:solidFill>
                            <a:srgbClr val="000000"/>
                          </a:solidFill>
                          <a:effectLst/>
                          <a:latin typeface="Calibri" panose="020F0502020204030204" pitchFamily="34" charset="0"/>
                        </a:rPr>
                        <a:t>PPDIR/DOSD</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2,034</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dirty="0">
                          <a:solidFill>
                            <a:srgbClr val="000000"/>
                          </a:solidFill>
                          <a:effectLst/>
                          <a:latin typeface="Arial" panose="020B0604020202020204" pitchFamily="34" charset="0"/>
                        </a:rPr>
                        <a:t>2,262</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89.92%</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dirty="0">
                          <a:solidFill>
                            <a:srgbClr val="000000"/>
                          </a:solidFill>
                          <a:effectLst/>
                          <a:latin typeface="Arial" panose="020B0604020202020204" pitchFamily="34" charset="0"/>
                        </a:rPr>
                        <a:t>70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dirty="0">
                          <a:solidFill>
                            <a:srgbClr val="000000"/>
                          </a:solidFill>
                          <a:effectLst/>
                          <a:latin typeface="Arial" panose="020B0604020202020204" pitchFamily="34" charset="0"/>
                        </a:rPr>
                        <a:t>67</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95.71%</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419334248"/>
                  </a:ext>
                </a:extLst>
              </a:tr>
              <a:tr h="67415">
                <a:tc>
                  <a:txBody>
                    <a:bodyPr/>
                    <a:lstStyle/>
                    <a:p>
                      <a:pPr algn="l" rtl="0" fontAlgn="t"/>
                      <a:r>
                        <a:rPr lang="en-US" sz="700" b="1" i="0" u="none" strike="noStrike">
                          <a:solidFill>
                            <a:srgbClr val="000000"/>
                          </a:solidFill>
                          <a:effectLst/>
                          <a:latin typeface="Calibri" panose="020F0502020204030204" pitchFamily="34" charset="0"/>
                        </a:rPr>
                        <a:t>PPDIR/EPD</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1,558</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a:solidFill>
                            <a:srgbClr val="000000"/>
                          </a:solidFill>
                          <a:effectLst/>
                          <a:latin typeface="Arial" panose="020B0604020202020204" pitchFamily="34" charset="0"/>
                        </a:rPr>
                        <a:t>1,655</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dirty="0">
                          <a:solidFill>
                            <a:srgbClr val="000000"/>
                          </a:solidFill>
                          <a:effectLst/>
                          <a:latin typeface="Arial" panose="020B0604020202020204" pitchFamily="34" charset="0"/>
                        </a:rPr>
                        <a:t>94.14%</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a:solidFill>
                            <a:srgbClr val="000000"/>
                          </a:solidFill>
                          <a:effectLst/>
                          <a:latin typeface="Arial" panose="020B0604020202020204" pitchFamily="34" charset="0"/>
                        </a:rPr>
                        <a:t>66</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66</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100.00%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330372628"/>
                  </a:ext>
                </a:extLst>
              </a:tr>
              <a:tr h="67415">
                <a:tc>
                  <a:txBody>
                    <a:bodyPr/>
                    <a:lstStyle/>
                    <a:p>
                      <a:pPr algn="l" rtl="0" fontAlgn="t"/>
                      <a:r>
                        <a:rPr lang="en-US" sz="700" b="1" i="0" u="none" strike="noStrike" dirty="0">
                          <a:solidFill>
                            <a:srgbClr val="000000"/>
                          </a:solidFill>
                          <a:effectLst/>
                          <a:latin typeface="Calibri" panose="020F0502020204030204" pitchFamily="34" charset="0"/>
                        </a:rPr>
                        <a:t>PPDIR/MD</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283</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324</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87.35%</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18</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17</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94.44%</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980154457"/>
                  </a:ext>
                </a:extLst>
              </a:tr>
              <a:tr h="67415">
                <a:tc>
                  <a:txBody>
                    <a:bodyPr/>
                    <a:lstStyle/>
                    <a:p>
                      <a:pPr algn="l" rtl="0" fontAlgn="t"/>
                      <a:r>
                        <a:rPr lang="en-US" sz="700" b="1" i="0" u="none" strike="noStrike">
                          <a:solidFill>
                            <a:srgbClr val="000000"/>
                          </a:solidFill>
                          <a:effectLst/>
                          <a:latin typeface="Calibri" panose="020F0502020204030204" pitchFamily="34" charset="0"/>
                        </a:rPr>
                        <a:t>PPDIR/NPD</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757</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a:solidFill>
                            <a:srgbClr val="000000"/>
                          </a:solidFill>
                          <a:effectLst/>
                          <a:latin typeface="Arial" panose="020B0604020202020204" pitchFamily="34" charset="0"/>
                        </a:rPr>
                        <a:t>818</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a:solidFill>
                            <a:srgbClr val="000000"/>
                          </a:solidFill>
                          <a:effectLst/>
                          <a:latin typeface="Arial" panose="020B0604020202020204" pitchFamily="34" charset="0"/>
                        </a:rPr>
                        <a:t>92.54%</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a:solidFill>
                            <a:srgbClr val="000000"/>
                          </a:solidFill>
                          <a:effectLst/>
                          <a:latin typeface="Arial" panose="020B0604020202020204" pitchFamily="34" charset="0"/>
                        </a:rPr>
                        <a:t>59</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52</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88.14%</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2263209834"/>
                  </a:ext>
                </a:extLst>
              </a:tr>
              <a:tr h="67415">
                <a:tc>
                  <a:txBody>
                    <a:bodyPr/>
                    <a:lstStyle/>
                    <a:p>
                      <a:pPr algn="l" rtl="0" fontAlgn="t"/>
                      <a:r>
                        <a:rPr lang="en-US" sz="700" b="1" i="0" u="none" strike="noStrike">
                          <a:solidFill>
                            <a:srgbClr val="000000"/>
                          </a:solidFill>
                          <a:effectLst/>
                          <a:latin typeface="Calibri" panose="020F0502020204030204" pitchFamily="34" charset="0"/>
                        </a:rPr>
                        <a:t>PPDIR/PAD</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275</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319</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86.21%</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21</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14</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66.67%</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305235980"/>
                  </a:ext>
                </a:extLst>
              </a:tr>
              <a:tr h="67415">
                <a:tc>
                  <a:txBody>
                    <a:bodyPr/>
                    <a:lstStyle/>
                    <a:p>
                      <a:pPr algn="l" rtl="0" fontAlgn="t"/>
                      <a:r>
                        <a:rPr lang="en-US" sz="700" b="1" i="0" u="none" strike="noStrike">
                          <a:solidFill>
                            <a:srgbClr val="000000"/>
                          </a:solidFill>
                          <a:effectLst/>
                          <a:latin typeface="Calibri" panose="020F0502020204030204" pitchFamily="34" charset="0"/>
                        </a:rPr>
                        <a:t>PPDIR/THD</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363</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419</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86.63%</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86968"/>
                    </a:solidFill>
                  </a:tcPr>
                </a:tc>
                <a:tc>
                  <a:txBody>
                    <a:bodyPr/>
                    <a:lstStyle/>
                    <a:p>
                      <a:pPr algn="ctr" rtl="0" fontAlgn="t"/>
                      <a:r>
                        <a:rPr lang="en-US" sz="600" b="1" i="0" u="none" strike="noStrike">
                          <a:solidFill>
                            <a:srgbClr val="000000"/>
                          </a:solidFill>
                          <a:effectLst/>
                          <a:latin typeface="Arial" panose="020B0604020202020204" pitchFamily="34" charset="0"/>
                        </a:rPr>
                        <a:t>50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9EB6E4"/>
                    </a:solidFill>
                  </a:tcPr>
                </a:tc>
                <a:tc>
                  <a:txBody>
                    <a:bodyPr/>
                    <a:lstStyle/>
                    <a:p>
                      <a:pPr algn="ctr" rtl="0" fontAlgn="t"/>
                      <a:r>
                        <a:rPr lang="en-US" sz="600" b="1" i="0" u="none" strike="noStrike">
                          <a:solidFill>
                            <a:srgbClr val="000000"/>
                          </a:solidFill>
                          <a:effectLst/>
                          <a:latin typeface="Arial" panose="020B0604020202020204" pitchFamily="34" charset="0"/>
                        </a:rPr>
                        <a:t>45</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a:solidFill>
                            <a:srgbClr val="000000"/>
                          </a:solidFill>
                          <a:effectLst/>
                          <a:latin typeface="Arial" panose="020B0604020202020204" pitchFamily="34" charset="0"/>
                        </a:rPr>
                        <a:t>90.00%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EB84"/>
                    </a:solidFill>
                  </a:tcPr>
                </a:tc>
                <a:tc>
                  <a:txBody>
                    <a:bodyPr/>
                    <a:lstStyle/>
                    <a:p>
                      <a:pPr algn="ctr" rtl="0" fontAlgn="t"/>
                      <a:r>
                        <a:rPr lang="en-US" sz="600" b="1" i="0" u="none" strike="noStrike" dirty="0">
                          <a:solidFill>
                            <a:srgbClr val="000000"/>
                          </a:solidFill>
                          <a:effectLst/>
                          <a:latin typeface="Arial" panose="020B0604020202020204" pitchFamily="34" charset="0"/>
                        </a:rPr>
                        <a:t>1</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tc>
                  <a:txBody>
                    <a:bodyPr/>
                    <a:lstStyle/>
                    <a:p>
                      <a:pPr algn="ctr" rtl="0" fontAlgn="t"/>
                      <a:r>
                        <a:rPr lang="en-US" sz="600" b="1" i="0" u="none" strike="noStrike" dirty="0">
                          <a:solidFill>
                            <a:srgbClr val="000000"/>
                          </a:solidFill>
                          <a:effectLst/>
                          <a:latin typeface="Arial" panose="020B0604020202020204" pitchFamily="34" charset="0"/>
                        </a:rPr>
                        <a:t>0</a:t>
                      </a:r>
                    </a:p>
                  </a:txBody>
                  <a:tcPr marL="3445" marR="3445" marT="344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3BE7B"/>
                    </a:solidFill>
                  </a:tcPr>
                </a:tc>
                <a:extLst>
                  <a:ext uri="{0D108BD9-81ED-4DB2-BD59-A6C34878D82A}">
                    <a16:rowId xmlns:a16="http://schemas.microsoft.com/office/drawing/2014/main" val="3266846715"/>
                  </a:ext>
                </a:extLst>
              </a:tr>
            </a:tbl>
          </a:graphicData>
        </a:graphic>
      </p:graphicFrame>
      <p:sp>
        <p:nvSpPr>
          <p:cNvPr id="9" name="Rectangle: Rounded Corners 8">
            <a:extLst>
              <a:ext uri="{FF2B5EF4-FFF2-40B4-BE49-F238E27FC236}">
                <a16:creationId xmlns:a16="http://schemas.microsoft.com/office/drawing/2014/main" id="{2816A32B-FEFA-4703-E7C7-BB9883008F68}"/>
              </a:ext>
            </a:extLst>
          </p:cNvPr>
          <p:cNvSpPr/>
          <p:nvPr/>
        </p:nvSpPr>
        <p:spPr>
          <a:xfrm>
            <a:off x="1412195" y="3649018"/>
            <a:ext cx="5906180" cy="78138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261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3" y="826490"/>
            <a:ext cx="8152105" cy="3794522"/>
          </a:xfrm>
        </p:spPr>
        <p:txBody>
          <a:bodyPr/>
          <a:lstStyle/>
          <a:p>
            <a:r>
              <a:rPr lang="en-US" sz="1600" dirty="0">
                <a:solidFill>
                  <a:schemeClr val="accent6">
                    <a:lumMod val="50000"/>
                  </a:schemeClr>
                </a:solidFill>
                <a:latin typeface="Helvetica" panose="020B0604020202020204" pitchFamily="34" charset="0"/>
                <a:cs typeface="Helvetica" panose="020B0604020202020204" pitchFamily="34" charset="0"/>
              </a:rPr>
              <a:t>11/11/2024 - First Aid Only / Not Reportable, AD</a:t>
            </a:r>
          </a:p>
          <a:p>
            <a:pPr lvl="1"/>
            <a:r>
              <a:rPr lang="en-US" sz="1400" dirty="0">
                <a:solidFill>
                  <a:schemeClr val="accent6">
                    <a:lumMod val="50000"/>
                  </a:schemeClr>
                </a:solidFill>
                <a:latin typeface="Helvetica" panose="020B0604020202020204" pitchFamily="34" charset="0"/>
                <a:cs typeface="Helvetica" panose="020B0604020202020204" pitchFamily="34" charset="0"/>
              </a:rPr>
              <a:t>An employee mis-stepped while descending a set of two steps of a building and fell.</a:t>
            </a:r>
          </a:p>
          <a:p>
            <a:r>
              <a:rPr lang="en-US" sz="1600" dirty="0">
                <a:solidFill>
                  <a:schemeClr val="accent6">
                    <a:lumMod val="50000"/>
                  </a:schemeClr>
                </a:solidFill>
                <a:latin typeface="Helvetica" panose="020B0604020202020204" pitchFamily="34" charset="0"/>
                <a:cs typeface="Helvetica" panose="020B0604020202020204" pitchFamily="34" charset="0"/>
              </a:rPr>
              <a:t>11/18/2024 - First Aid Only / Not Reportable, ISD</a:t>
            </a:r>
          </a:p>
          <a:p>
            <a:pPr lvl="1"/>
            <a:r>
              <a:rPr lang="en-US" sz="1400" dirty="0">
                <a:solidFill>
                  <a:schemeClr val="accent6">
                    <a:lumMod val="50000"/>
                  </a:schemeClr>
                </a:solidFill>
                <a:latin typeface="Helvetica" panose="020B0604020202020204" pitchFamily="34" charset="0"/>
                <a:cs typeface="Helvetica" panose="020B0604020202020204" pitchFamily="34" charset="0"/>
              </a:rPr>
              <a:t>An employee tripped over a crack/elevated piece of road as they were walking. They fell forward and put their arms out to catch themself. They hit their face on the ground and received a small abrasion across their forehead. </a:t>
            </a:r>
          </a:p>
          <a:p>
            <a:r>
              <a:rPr lang="en-US" sz="1600" dirty="0">
                <a:solidFill>
                  <a:schemeClr val="accent6">
                    <a:lumMod val="50000"/>
                  </a:schemeClr>
                </a:solidFill>
                <a:latin typeface="Helvetica" panose="020B0604020202020204" pitchFamily="34" charset="0"/>
                <a:cs typeface="Helvetica" panose="020B0604020202020204" pitchFamily="34" charset="0"/>
              </a:rPr>
              <a:t>11/19/2024 - First Aid Only / Not Reportable, DI</a:t>
            </a:r>
          </a:p>
          <a:p>
            <a:pPr lvl="1"/>
            <a:r>
              <a:rPr lang="en-US" sz="1400" dirty="0">
                <a:solidFill>
                  <a:schemeClr val="accent6">
                    <a:lumMod val="50000"/>
                  </a:schemeClr>
                </a:solidFill>
                <a:latin typeface="Helvetica" panose="020B0604020202020204" pitchFamily="34" charset="0"/>
                <a:cs typeface="Helvetica" panose="020B0604020202020204" pitchFamily="34" charset="0"/>
              </a:rPr>
              <a:t>An employee bent over to lift a banker's box from floor to move it to the table behind them when they experienced immediate pain in their lower back.</a:t>
            </a:r>
          </a:p>
          <a:p>
            <a:r>
              <a:rPr lang="en-US" sz="1600" dirty="0">
                <a:solidFill>
                  <a:schemeClr val="accent6">
                    <a:lumMod val="50000"/>
                  </a:schemeClr>
                </a:solidFill>
                <a:latin typeface="Helvetica" panose="020B0604020202020204" pitchFamily="34" charset="0"/>
                <a:cs typeface="Helvetica" panose="020B0604020202020204" pitchFamily="34" charset="0"/>
              </a:rPr>
              <a:t>11/21/2024 - First Aid Only / Not Reportable, ISD</a:t>
            </a:r>
          </a:p>
          <a:p>
            <a:pPr lvl="1"/>
            <a:r>
              <a:rPr lang="en-US" sz="1400" dirty="0">
                <a:solidFill>
                  <a:schemeClr val="accent6">
                    <a:lumMod val="50000"/>
                  </a:schemeClr>
                </a:solidFill>
                <a:latin typeface="Helvetica" panose="020B0604020202020204" pitchFamily="34" charset="0"/>
                <a:cs typeface="Helvetica" panose="020B0604020202020204" pitchFamily="34" charset="0"/>
              </a:rPr>
              <a:t>While attempting to close the pickup truck bed’s roll-on cover, the bracket/latch slipped and cut the employee's left forearm.</a:t>
            </a:r>
          </a:p>
        </p:txBody>
      </p:sp>
      <p:sp>
        <p:nvSpPr>
          <p:cNvPr id="7" name="Title 6"/>
          <p:cNvSpPr>
            <a:spLocks noGrp="1"/>
          </p:cNvSpPr>
          <p:nvPr>
            <p:ph type="title"/>
          </p:nvPr>
        </p:nvSpPr>
        <p:spPr>
          <a:xfrm>
            <a:off x="457200" y="372516"/>
            <a:ext cx="8165535" cy="320908"/>
          </a:xfrm>
        </p:spPr>
        <p:txBody>
          <a:bodyPr/>
          <a:lstStyle/>
          <a:p>
            <a:r>
              <a:rPr lang="en-US" sz="1950" dirty="0"/>
              <a:t>CAIRS Reports in November</a:t>
            </a:r>
          </a:p>
        </p:txBody>
      </p:sp>
      <p:sp>
        <p:nvSpPr>
          <p:cNvPr id="3" name="Date Placeholder 2"/>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9BFB04B-C791-4700-80B1-E363F107109F}" type="datetime1">
              <a:rPr kumimoji="0" lang="en-US" sz="900" b="0" i="0" u="none" strike="noStrike" kern="1200" cap="none" spc="0" normalizeH="0" baseline="0" noProof="0" smtClean="0">
                <a:ln>
                  <a:noFill/>
                </a:ln>
                <a:solidFill>
                  <a:srgbClr val="004C97"/>
                </a:solidFill>
                <a:effectLst/>
                <a:uLnTx/>
                <a:uFillTx/>
                <a:latin typeface="Helvetica" charset="0"/>
              </a:rPr>
              <a:t>12/18/24</a:t>
            </a:fld>
            <a:endParaRPr kumimoji="0" lang="en-US" sz="900" b="0" i="0" u="none" strike="noStrike" kern="1200" cap="none" spc="0" normalizeH="0" baseline="0" noProof="0">
              <a:ln>
                <a:noFill/>
              </a:ln>
              <a:solidFill>
                <a:srgbClr val="004C97"/>
              </a:solidFill>
              <a:effectLst/>
              <a:uLnTx/>
              <a:uFillTx/>
              <a:latin typeface="Helvetica" charset="0"/>
            </a:endParaRPr>
          </a:p>
        </p:txBody>
      </p:sp>
    </p:spTree>
    <p:extLst>
      <p:ext uri="{BB962C8B-B14F-4D97-AF65-F5344CB8AC3E}">
        <p14:creationId xmlns:p14="http://schemas.microsoft.com/office/powerpoint/2010/main" val="2950208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EB611A4-DAED-4522-96A2-94424A360B26}" type="datetime1">
              <a:rPr kumimoji="0" lang="en-US" sz="900" b="0" i="0" u="none" strike="noStrike" kern="1200" cap="none" spc="0" normalizeH="0" baseline="0" noProof="0" smtClean="0">
                <a:ln>
                  <a:noFill/>
                </a:ln>
                <a:solidFill>
                  <a:srgbClr val="004C97"/>
                </a:solidFill>
                <a:effectLst/>
                <a:uLnTx/>
                <a:uFillTx/>
                <a:latin typeface="Helvetica" charset="0"/>
              </a:rPr>
              <a:t>12/18/24</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10" name="Title 9"/>
          <p:cNvSpPr>
            <a:spLocks noGrp="1"/>
          </p:cNvSpPr>
          <p:nvPr>
            <p:ph type="title"/>
          </p:nvPr>
        </p:nvSpPr>
        <p:spPr>
          <a:xfrm>
            <a:off x="457200" y="272574"/>
            <a:ext cx="8686800" cy="320908"/>
          </a:xfrm>
        </p:spPr>
        <p:txBody>
          <a:bodyPr/>
          <a:lstStyle/>
          <a:p>
            <a:r>
              <a:rPr lang="en-US" sz="1950" dirty="0"/>
              <a:t>ORPS/NTS in November</a:t>
            </a:r>
          </a:p>
        </p:txBody>
      </p:sp>
      <p:sp>
        <p:nvSpPr>
          <p:cNvPr id="9" name="Content Placeholder 8">
            <a:extLst>
              <a:ext uri="{FF2B5EF4-FFF2-40B4-BE49-F238E27FC236}">
                <a16:creationId xmlns:a16="http://schemas.microsoft.com/office/drawing/2014/main" id="{F822A0F1-DF0E-1F8D-6209-63F34FA2949E}"/>
              </a:ext>
            </a:extLst>
          </p:cNvPr>
          <p:cNvSpPr>
            <a:spLocks noGrp="1"/>
          </p:cNvSpPr>
          <p:nvPr>
            <p:ph sz="half" idx="13"/>
          </p:nvPr>
        </p:nvSpPr>
        <p:spPr>
          <a:xfrm>
            <a:off x="228600" y="675504"/>
            <a:ext cx="5375420" cy="3972274"/>
          </a:xfrm>
        </p:spPr>
        <p:txBody>
          <a:bodyPr/>
          <a:lstStyle/>
          <a:p>
            <a:r>
              <a:rPr lang="en-US" sz="1600" dirty="0">
                <a:solidFill>
                  <a:schemeClr val="accent6">
                    <a:lumMod val="50000"/>
                  </a:schemeClr>
                </a:solidFill>
                <a:latin typeface="Helvetica" panose="020B0604020202020204" pitchFamily="34" charset="0"/>
                <a:ea typeface="Calibri" panose="020F0502020204030204" pitchFamily="34" charset="0"/>
                <a:cs typeface="Helvetica" panose="020B0604020202020204" pitchFamily="34" charset="0"/>
              </a:rPr>
              <a:t>MI-65 elevator issue, 11/11/2024 </a:t>
            </a:r>
            <a:r>
              <a:rPr lang="en-US" sz="1600" dirty="0">
                <a:solidFill>
                  <a:schemeClr val="accent6">
                    <a:lumMod val="50000"/>
                  </a:schemeClr>
                </a:solidFill>
                <a:latin typeface="Helvetica" panose="020B0604020202020204" pitchFamily="34" charset="0"/>
                <a:cs typeface="Helvetica" panose="020B0604020202020204" pitchFamily="34" charset="0"/>
              </a:rPr>
              <a:t>(ORPS Event, Level 2)</a:t>
            </a:r>
          </a:p>
          <a:p>
            <a:pPr lvl="1"/>
            <a:r>
              <a:rPr lang="en-US" sz="1300" dirty="0">
                <a:solidFill>
                  <a:schemeClr val="accent6">
                    <a:lumMod val="50000"/>
                  </a:schemeClr>
                </a:solidFill>
                <a:latin typeface="Helvetica" panose="020B0604020202020204" pitchFamily="34" charset="0"/>
                <a:cs typeface="Helvetica" panose="020B0604020202020204" pitchFamily="34" charset="0"/>
              </a:rPr>
              <a:t>The Target Group was using the MI-65 Elevator to send compressed gas cylinders down, per procedure. The two individuals at the bottom who were waiting to unload the cylinders witnessed the elevator making grinding noises and doing unusual "bouncing" when it got to the bottom that it doesn't normally do.</a:t>
            </a:r>
          </a:p>
          <a:p>
            <a:pPr lvl="1"/>
            <a:r>
              <a:rPr lang="en-US" sz="1300" dirty="0">
                <a:solidFill>
                  <a:schemeClr val="accent6">
                    <a:lumMod val="50000"/>
                  </a:schemeClr>
                </a:solidFill>
                <a:latin typeface="Helvetica" panose="020B0604020202020204" pitchFamily="34" charset="0"/>
                <a:cs typeface="Helvetica" panose="020B0604020202020204" pitchFamily="34" charset="0"/>
              </a:rPr>
              <a:t>As they sent the elevator back up after emptying, it made another grinding noise. They thought that they saw a piece of something fall out of the side of the elevator. They immediately hit the disconnect and locked out the elevator, notified the MCR and DSO, and the MCR restricted access. ISD was notified of the issue.</a:t>
            </a:r>
          </a:p>
          <a:p>
            <a:pPr lvl="1"/>
            <a:r>
              <a:rPr lang="en-US" sz="1300" dirty="0">
                <a:solidFill>
                  <a:schemeClr val="accent6">
                    <a:lumMod val="50000"/>
                  </a:schemeClr>
                </a:solidFill>
                <a:latin typeface="Helvetica" panose="020B0604020202020204" pitchFamily="34" charset="0"/>
                <a:cs typeface="Helvetica" panose="020B0604020202020204" pitchFamily="34" charset="0"/>
              </a:rPr>
              <a:t>ISD states a centrifugal clutch broke. The subcontractor is working on replacing the part.</a:t>
            </a:r>
          </a:p>
        </p:txBody>
      </p:sp>
      <p:pic>
        <p:nvPicPr>
          <p:cNvPr id="3" name="Picture 2" descr="A circular object with holes&#10;&#10;Description automatically generated">
            <a:extLst>
              <a:ext uri="{FF2B5EF4-FFF2-40B4-BE49-F238E27FC236}">
                <a16:creationId xmlns:a16="http://schemas.microsoft.com/office/drawing/2014/main" id="{329CE66D-D6D3-F0DA-BA17-0EA5754469F4}"/>
              </a:ext>
            </a:extLst>
          </p:cNvPr>
          <p:cNvPicPr>
            <a:picLocks noChangeAspect="1"/>
          </p:cNvPicPr>
          <p:nvPr/>
        </p:nvPicPr>
        <p:blipFill>
          <a:blip r:embed="rId3"/>
          <a:stretch>
            <a:fillRect/>
          </a:stretch>
        </p:blipFill>
        <p:spPr>
          <a:xfrm>
            <a:off x="6029503" y="694337"/>
            <a:ext cx="2816120" cy="3754826"/>
          </a:xfrm>
          <a:prstGeom prst="rect">
            <a:avLst/>
          </a:prstGeom>
        </p:spPr>
      </p:pic>
    </p:spTree>
    <p:extLst>
      <p:ext uri="{BB962C8B-B14F-4D97-AF65-F5344CB8AC3E}">
        <p14:creationId xmlns:p14="http://schemas.microsoft.com/office/powerpoint/2010/main" val="2006485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EB611A4-DAED-4522-96A2-94424A360B26}" type="datetime1">
              <a:rPr kumimoji="0" lang="en-US" sz="900" b="0" i="0" u="none" strike="noStrike" kern="1200" cap="none" spc="0" normalizeH="0" baseline="0" noProof="0" smtClean="0">
                <a:ln>
                  <a:noFill/>
                </a:ln>
                <a:solidFill>
                  <a:srgbClr val="004C97"/>
                </a:solidFill>
                <a:effectLst/>
                <a:uLnTx/>
                <a:uFillTx/>
                <a:latin typeface="Helvetica" charset="0"/>
              </a:rPr>
              <a:t>12/18/24</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10" name="Title 9"/>
          <p:cNvSpPr>
            <a:spLocks noGrp="1"/>
          </p:cNvSpPr>
          <p:nvPr>
            <p:ph type="title"/>
          </p:nvPr>
        </p:nvSpPr>
        <p:spPr>
          <a:xfrm>
            <a:off x="457200" y="272574"/>
            <a:ext cx="8686800" cy="320908"/>
          </a:xfrm>
        </p:spPr>
        <p:txBody>
          <a:bodyPr/>
          <a:lstStyle/>
          <a:p>
            <a:r>
              <a:rPr lang="en-US" sz="1950" dirty="0"/>
              <a:t>ORPS/NTS in November</a:t>
            </a:r>
          </a:p>
        </p:txBody>
      </p:sp>
      <p:sp>
        <p:nvSpPr>
          <p:cNvPr id="9" name="Content Placeholder 8">
            <a:extLst>
              <a:ext uri="{FF2B5EF4-FFF2-40B4-BE49-F238E27FC236}">
                <a16:creationId xmlns:a16="http://schemas.microsoft.com/office/drawing/2014/main" id="{F822A0F1-DF0E-1F8D-6209-63F34FA2949E}"/>
              </a:ext>
            </a:extLst>
          </p:cNvPr>
          <p:cNvSpPr>
            <a:spLocks noGrp="1"/>
          </p:cNvSpPr>
          <p:nvPr>
            <p:ph sz="half" idx="13"/>
          </p:nvPr>
        </p:nvSpPr>
        <p:spPr>
          <a:xfrm>
            <a:off x="228599" y="675504"/>
            <a:ext cx="6454541" cy="3972274"/>
          </a:xfrm>
        </p:spPr>
        <p:txBody>
          <a:bodyPr/>
          <a:lstStyle/>
          <a:p>
            <a:r>
              <a:rPr lang="en-US" sz="1600">
                <a:solidFill>
                  <a:schemeClr val="accent6">
                    <a:lumMod val="50000"/>
                  </a:schemeClr>
                </a:solidFill>
                <a:latin typeface="Helvetica" panose="020B0604020202020204" pitchFamily="34" charset="0"/>
                <a:ea typeface="Calibri" panose="020F0502020204030204" pitchFamily="34" charset="0"/>
                <a:cs typeface="Helvetica" panose="020B0604020202020204" pitchFamily="34" charset="0"/>
              </a:rPr>
              <a:t>LCW pump coupling near miss, </a:t>
            </a:r>
            <a:r>
              <a:rPr lang="en-US" sz="1600" dirty="0">
                <a:solidFill>
                  <a:schemeClr val="accent6">
                    <a:lumMod val="50000"/>
                  </a:schemeClr>
                </a:solidFill>
                <a:latin typeface="Helvetica" panose="020B0604020202020204" pitchFamily="34" charset="0"/>
                <a:ea typeface="Calibri" panose="020F0502020204030204" pitchFamily="34" charset="0"/>
                <a:cs typeface="Helvetica" panose="020B0604020202020204" pitchFamily="34" charset="0"/>
              </a:rPr>
              <a:t>11/15/2024 </a:t>
            </a:r>
            <a:r>
              <a:rPr lang="en-US" sz="1600" dirty="0">
                <a:solidFill>
                  <a:schemeClr val="accent6">
                    <a:lumMod val="50000"/>
                  </a:schemeClr>
                </a:solidFill>
                <a:latin typeface="Helvetica" panose="020B0604020202020204" pitchFamily="34" charset="0"/>
                <a:cs typeface="Helvetica" panose="020B0604020202020204" pitchFamily="34" charset="0"/>
              </a:rPr>
              <a:t>(ORPS Event, Level 2)</a:t>
            </a:r>
          </a:p>
          <a:p>
            <a:pPr lvl="1"/>
            <a:r>
              <a:rPr lang="en-US" sz="1300" dirty="0">
                <a:solidFill>
                  <a:schemeClr val="accent6">
                    <a:lumMod val="50000"/>
                  </a:schemeClr>
                </a:solidFill>
                <a:latin typeface="Helvetica" panose="020B0604020202020204" pitchFamily="34" charset="0"/>
                <a:cs typeface="Helvetica" panose="020B0604020202020204" pitchFamily="34" charset="0"/>
              </a:rPr>
              <a:t>An LCW pump in the IB1A building was not working. A work order was submitted to troubleshoot it. Electricians met with the individual who submitted the work order and upon arrival they attempted to turn the pump on to confirm there was power to the pump. To see if the motor would turn, the electricians locked out the pump and removed the cover for the shaft.  One electrician attempted to turn the shaft to ensure it wasn’t seized. The shaft rotated at that time. The electricians decided to try reversing the polarity of the pump to attempt running in reverse.  Once the polarity was reversed, the LOTO device was removed, and the pump was restarted. The cover was not placed back over the shaft. As soon as the motor was turned on, the coupling broke into two pieces. Those pieces traveled in opposite directions, between 10-15 feet from the pump. No one was in the direction or proximity of where the projectiles landed. </a:t>
            </a:r>
          </a:p>
          <a:p>
            <a:pPr lvl="1"/>
            <a:r>
              <a:rPr lang="en-US" sz="1300" dirty="0">
                <a:solidFill>
                  <a:schemeClr val="accent6">
                    <a:lumMod val="50000"/>
                  </a:schemeClr>
                </a:solidFill>
                <a:latin typeface="Helvetica" panose="020B0604020202020204" pitchFamily="34" charset="0"/>
                <a:cs typeface="Helvetica" panose="020B0604020202020204" pitchFamily="34" charset="0"/>
              </a:rPr>
              <a:t>The electricians locked out the pump again and manually tried to rotate the pump shaft forward, but it was locked up. The electricians changed the lock on the equipment to a configuration control lock. They then returned to their building to put in a new work order and order replacement parts to make repairs. The electrician’s supervisor and the Division Safety Officer were informed that the coupler broke. </a:t>
            </a:r>
          </a:p>
        </p:txBody>
      </p:sp>
      <p:pic>
        <p:nvPicPr>
          <p:cNvPr id="4" name="Picture 3" descr="A group of metal parts on a table&#10;&#10;Description automatically generated">
            <a:extLst>
              <a:ext uri="{FF2B5EF4-FFF2-40B4-BE49-F238E27FC236}">
                <a16:creationId xmlns:a16="http://schemas.microsoft.com/office/drawing/2014/main" id="{FD5B7498-98FC-1793-6634-05FA1B6713B6}"/>
              </a:ext>
            </a:extLst>
          </p:cNvPr>
          <p:cNvPicPr>
            <a:picLocks noChangeAspect="1"/>
          </p:cNvPicPr>
          <p:nvPr/>
        </p:nvPicPr>
        <p:blipFill>
          <a:blip r:embed="rId3"/>
          <a:stretch>
            <a:fillRect/>
          </a:stretch>
        </p:blipFill>
        <p:spPr>
          <a:xfrm>
            <a:off x="6683140" y="936811"/>
            <a:ext cx="2154892" cy="2873190"/>
          </a:xfrm>
          <a:prstGeom prst="rect">
            <a:avLst/>
          </a:prstGeom>
        </p:spPr>
      </p:pic>
    </p:spTree>
    <p:extLst>
      <p:ext uri="{BB962C8B-B14F-4D97-AF65-F5344CB8AC3E}">
        <p14:creationId xmlns:p14="http://schemas.microsoft.com/office/powerpoint/2010/main" val="4089266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523793" y="572448"/>
            <a:ext cx="8327463" cy="3906103"/>
          </a:xfrm>
        </p:spPr>
        <p:txBody>
          <a:bodyPr/>
          <a:lstStyle/>
          <a:p>
            <a:pPr marL="0" indent="0">
              <a:spcBef>
                <a:spcPts val="0"/>
              </a:spcBef>
              <a:spcAft>
                <a:spcPts val="0"/>
              </a:spcAft>
              <a:buNone/>
            </a:pPr>
            <a:r>
              <a:rPr lang="en-US" sz="1600" dirty="0">
                <a:solidFill>
                  <a:schemeClr val="accent6">
                    <a:lumMod val="50000"/>
                  </a:schemeClr>
                </a:solidFill>
                <a:latin typeface="Helvetica" panose="020B0604020202020204" pitchFamily="34" charset="0"/>
                <a:ea typeface="Times New Roman" panose="02020603050405020304" pitchFamily="18" charset="0"/>
                <a:cs typeface="Helvetica" panose="020B0604020202020204" pitchFamily="34" charset="0"/>
              </a:rPr>
              <a:t>The following chapters were updated last month. A brief summary is provided below.</a:t>
            </a:r>
          </a:p>
          <a:p>
            <a:pPr marL="858838" lvl="3" indent="0">
              <a:spcBef>
                <a:spcPts val="0"/>
              </a:spcBef>
              <a:spcAft>
                <a:spcPts val="0"/>
              </a:spcAft>
              <a:buNone/>
            </a:pPr>
            <a:endParaRPr lang="en-US" sz="1600" dirty="0">
              <a:solidFill>
                <a:schemeClr val="accent6">
                  <a:lumMod val="50000"/>
                </a:schemeClr>
              </a:solidFill>
              <a:latin typeface="Helvetica" panose="020B0604020202020204" pitchFamily="34" charset="0"/>
              <a:cs typeface="Helvetica" panose="020B0604020202020204" pitchFamily="34" charset="0"/>
            </a:endParaRPr>
          </a:p>
          <a:p>
            <a:pPr>
              <a:spcBef>
                <a:spcPts val="0"/>
              </a:spcBef>
              <a:spcAft>
                <a:spcPts val="0"/>
              </a:spcAft>
            </a:pPr>
            <a:r>
              <a:rPr lang="en-US" sz="1600" dirty="0">
                <a:solidFill>
                  <a:schemeClr val="accent6">
                    <a:lumMod val="50000"/>
                  </a:schemeClr>
                </a:solidFill>
                <a:latin typeface="Helvetica" panose="020B0604020202020204" pitchFamily="34" charset="0"/>
                <a:cs typeface="Helvetica" panose="020B0604020202020204" pitchFamily="34" charset="0"/>
              </a:rPr>
              <a:t>11/05/2024 - </a:t>
            </a:r>
            <a:r>
              <a:rPr lang="en-US" sz="1600" dirty="0">
                <a:solidFill>
                  <a:schemeClr val="accent6">
                    <a:lumMod val="50000"/>
                  </a:schemeClr>
                </a:solidFill>
                <a:latin typeface="Helvetica" panose="020B0604020202020204" pitchFamily="34" charset="0"/>
                <a:cs typeface="Helvetica" panose="020B0604020202020204" pitchFamily="34" charset="0"/>
                <a:hlinkClick r:id="rId3"/>
              </a:rPr>
              <a:t>FESHM 4110: Hazard Communication</a:t>
            </a:r>
            <a:endParaRPr lang="en-US" sz="1600" dirty="0">
              <a:solidFill>
                <a:schemeClr val="accent6">
                  <a:lumMod val="50000"/>
                </a:schemeClr>
              </a:solidFill>
              <a:latin typeface="Helvetica" panose="020B0604020202020204" pitchFamily="34" charset="0"/>
              <a:cs typeface="Helvetica" panose="020B0604020202020204" pitchFamily="34" charset="0"/>
            </a:endParaRPr>
          </a:p>
          <a:p>
            <a:pPr lvl="1">
              <a:spcBef>
                <a:spcPts val="0"/>
              </a:spcBef>
              <a:spcAft>
                <a:spcPts val="0"/>
              </a:spcAft>
            </a:pPr>
            <a:r>
              <a:rPr lang="en-US" sz="1400" dirty="0">
                <a:solidFill>
                  <a:schemeClr val="accent6">
                    <a:lumMod val="50000"/>
                  </a:schemeClr>
                </a:solidFill>
                <a:latin typeface="Helvetica" panose="020B0604020202020204" pitchFamily="34" charset="0"/>
                <a:cs typeface="Helvetica" panose="020B0604020202020204" pitchFamily="34" charset="0"/>
              </a:rPr>
              <a:t>Changes: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Updated responsibilities for directorate safety officers.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Updated process for submitting safety data sheets.</a:t>
            </a:r>
          </a:p>
          <a:p>
            <a:pPr lvl="2">
              <a:spcBef>
                <a:spcPts val="0"/>
              </a:spcBef>
              <a:spcAft>
                <a:spcPts val="0"/>
              </a:spcAft>
            </a:pPr>
            <a:endParaRPr lang="en-US" sz="1200" dirty="0">
              <a:solidFill>
                <a:schemeClr val="accent6">
                  <a:lumMod val="50000"/>
                </a:schemeClr>
              </a:solidFill>
              <a:latin typeface="Helvetica" panose="020B0604020202020204" pitchFamily="34" charset="0"/>
              <a:cs typeface="Helvetica" panose="020B0604020202020204" pitchFamily="34" charset="0"/>
            </a:endParaRPr>
          </a:p>
          <a:p>
            <a:pPr>
              <a:spcBef>
                <a:spcPts val="0"/>
              </a:spcBef>
              <a:spcAft>
                <a:spcPts val="0"/>
              </a:spcAft>
            </a:pPr>
            <a:r>
              <a:rPr lang="en-US" sz="1500" dirty="0">
                <a:solidFill>
                  <a:schemeClr val="accent6">
                    <a:lumMod val="50000"/>
                  </a:schemeClr>
                </a:solidFill>
                <a:latin typeface="Helvetica" panose="020B0604020202020204" pitchFamily="34" charset="0"/>
                <a:cs typeface="Helvetica" panose="020B0604020202020204" pitchFamily="34" charset="0"/>
              </a:rPr>
              <a:t>11/05/2024 - </a:t>
            </a:r>
            <a:r>
              <a:rPr lang="en-US" sz="1500" dirty="0">
                <a:solidFill>
                  <a:schemeClr val="accent6">
                    <a:lumMod val="50000"/>
                  </a:schemeClr>
                </a:solidFill>
                <a:latin typeface="Helvetica" panose="020B0604020202020204" pitchFamily="34" charset="0"/>
                <a:cs typeface="Helvetica" panose="020B0604020202020204" pitchFamily="34" charset="0"/>
                <a:hlinkClick r:id="rId4"/>
              </a:rPr>
              <a:t>FESHM 4105: Chemical Management</a:t>
            </a:r>
            <a:endParaRPr lang="en-US" sz="1500" dirty="0">
              <a:solidFill>
                <a:schemeClr val="accent6">
                  <a:lumMod val="50000"/>
                </a:schemeClr>
              </a:solidFill>
              <a:latin typeface="Helvetica" panose="020B0604020202020204" pitchFamily="34" charset="0"/>
              <a:cs typeface="Helvetica" panose="020B0604020202020204" pitchFamily="34" charset="0"/>
            </a:endParaRPr>
          </a:p>
          <a:p>
            <a:pPr lvl="1">
              <a:spcBef>
                <a:spcPts val="0"/>
              </a:spcBef>
              <a:spcAft>
                <a:spcPts val="0"/>
              </a:spcAft>
            </a:pPr>
            <a:r>
              <a:rPr lang="en-US" sz="1400" dirty="0">
                <a:solidFill>
                  <a:schemeClr val="accent6">
                    <a:lumMod val="50000"/>
                  </a:schemeClr>
                </a:solidFill>
                <a:latin typeface="Helvetica" panose="020B0604020202020204" pitchFamily="34" charset="0"/>
                <a:cs typeface="Helvetica" panose="020B0604020202020204" pitchFamily="34" charset="0"/>
              </a:rPr>
              <a:t>Changes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Updated responsibilities for supervisors and directorate safety officers.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Updated procedures for chemical purchases.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Removed procedure for safety data sheet management.</a:t>
            </a:r>
          </a:p>
          <a:p>
            <a:pPr lvl="2">
              <a:spcBef>
                <a:spcPts val="0"/>
              </a:spcBef>
              <a:spcAft>
                <a:spcPts val="0"/>
              </a:spcAft>
            </a:pPr>
            <a:endParaRPr lang="en-US" sz="1200" dirty="0">
              <a:solidFill>
                <a:schemeClr val="accent6">
                  <a:lumMod val="50000"/>
                </a:schemeClr>
              </a:solidFill>
              <a:latin typeface="Helvetica" panose="020B0604020202020204" pitchFamily="34" charset="0"/>
              <a:cs typeface="Helvetica" panose="020B0604020202020204" pitchFamily="34" charset="0"/>
            </a:endParaRPr>
          </a:p>
          <a:p>
            <a:pPr>
              <a:spcBef>
                <a:spcPts val="0"/>
              </a:spcBef>
              <a:spcAft>
                <a:spcPts val="0"/>
              </a:spcAft>
            </a:pPr>
            <a:r>
              <a:rPr lang="en-US" sz="1500" dirty="0">
                <a:solidFill>
                  <a:schemeClr val="accent6">
                    <a:lumMod val="50000"/>
                  </a:schemeClr>
                </a:solidFill>
                <a:latin typeface="Helvetica" panose="020B0604020202020204" pitchFamily="34" charset="0"/>
                <a:cs typeface="Helvetica" panose="020B0604020202020204" pitchFamily="34" charset="0"/>
              </a:rPr>
              <a:t>11/06/2024 - </a:t>
            </a:r>
            <a:r>
              <a:rPr lang="en-US" sz="1500" dirty="0">
                <a:solidFill>
                  <a:schemeClr val="accent6">
                    <a:lumMod val="50000"/>
                  </a:schemeClr>
                </a:solidFill>
                <a:latin typeface="Helvetica" panose="020B0604020202020204" pitchFamily="34" charset="0"/>
                <a:cs typeface="Helvetica" panose="020B0604020202020204" pitchFamily="34" charset="0"/>
                <a:hlinkClick r:id="rId5"/>
              </a:rPr>
              <a:t>FESHM 5032: Cryogenic System Review</a:t>
            </a:r>
            <a:endParaRPr lang="en-US" sz="1500" dirty="0">
              <a:solidFill>
                <a:schemeClr val="accent6">
                  <a:lumMod val="50000"/>
                </a:schemeClr>
              </a:solidFill>
              <a:latin typeface="Helvetica" panose="020B0604020202020204" pitchFamily="34" charset="0"/>
              <a:cs typeface="Helvetica" panose="020B0604020202020204" pitchFamily="34" charset="0"/>
            </a:endParaRPr>
          </a:p>
          <a:p>
            <a:pPr lvl="1">
              <a:spcBef>
                <a:spcPts val="0"/>
              </a:spcBef>
              <a:spcAft>
                <a:spcPts val="0"/>
              </a:spcAft>
            </a:pPr>
            <a:r>
              <a:rPr lang="en-US" sz="1400" dirty="0">
                <a:solidFill>
                  <a:schemeClr val="accent6">
                    <a:lumMod val="50000"/>
                  </a:schemeClr>
                </a:solidFill>
                <a:latin typeface="Helvetica" panose="020B0604020202020204" pitchFamily="34" charset="0"/>
                <a:cs typeface="Helvetica" panose="020B0604020202020204" pitchFamily="34" charset="0"/>
              </a:rPr>
              <a:t>Changes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Clarification added to exclusions for cryocoolers and dilution refrigerators.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Added reference to responsibilities section on egress requirements.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Updates to responsibility section nomenclature.</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Updated D/S/P nomenclature to ALD/SD/PD.</a:t>
            </a:r>
          </a:p>
        </p:txBody>
      </p:sp>
      <p:sp>
        <p:nvSpPr>
          <p:cNvPr id="4" name="Date Placeholder 3"/>
          <p:cNvSpPr>
            <a:spLocks noGrp="1"/>
          </p:cNvSpPr>
          <p:nvPr>
            <p:ph type="dt" sz="half" idx="16"/>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C5C51FF7-C5A6-4EED-BBED-9AEE05C4140A}"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12/18/24</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7" name="Title 6"/>
          <p:cNvSpPr>
            <a:spLocks noGrp="1"/>
          </p:cNvSpPr>
          <p:nvPr>
            <p:ph type="title"/>
          </p:nvPr>
        </p:nvSpPr>
        <p:spPr>
          <a:xfrm>
            <a:off x="523793" y="138663"/>
            <a:ext cx="8613197" cy="320908"/>
          </a:xfrm>
        </p:spPr>
        <p:txBody>
          <a:bodyPr/>
          <a:lstStyle/>
          <a:p>
            <a:r>
              <a:rPr lang="en-US" sz="1950" dirty="0"/>
              <a:t>FESHM &amp; FRCM Updates in November</a:t>
            </a:r>
          </a:p>
        </p:txBody>
      </p:sp>
    </p:spTree>
    <p:extLst>
      <p:ext uri="{BB962C8B-B14F-4D97-AF65-F5344CB8AC3E}">
        <p14:creationId xmlns:p14="http://schemas.microsoft.com/office/powerpoint/2010/main" val="173531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523793" y="572448"/>
            <a:ext cx="8327463" cy="3906103"/>
          </a:xfrm>
        </p:spPr>
        <p:txBody>
          <a:bodyPr/>
          <a:lstStyle/>
          <a:p>
            <a:pPr marL="0" indent="0">
              <a:spcBef>
                <a:spcPts val="0"/>
              </a:spcBef>
              <a:spcAft>
                <a:spcPts val="0"/>
              </a:spcAft>
              <a:buNone/>
            </a:pPr>
            <a:r>
              <a:rPr lang="en-US" sz="1600" dirty="0">
                <a:solidFill>
                  <a:schemeClr val="accent6">
                    <a:lumMod val="50000"/>
                  </a:schemeClr>
                </a:solidFill>
                <a:latin typeface="Helvetica" panose="020B0604020202020204" pitchFamily="34" charset="0"/>
                <a:ea typeface="Times New Roman" panose="02020603050405020304" pitchFamily="18" charset="0"/>
                <a:cs typeface="Helvetica" panose="020B0604020202020204" pitchFamily="34" charset="0"/>
              </a:rPr>
              <a:t>The following chapters were updated last month. A brief summary is provided below.</a:t>
            </a:r>
          </a:p>
          <a:p>
            <a:pPr marL="858838" lvl="3" indent="0">
              <a:spcBef>
                <a:spcPts val="0"/>
              </a:spcBef>
              <a:spcAft>
                <a:spcPts val="0"/>
              </a:spcAft>
              <a:buNone/>
            </a:pPr>
            <a:endParaRPr lang="en-US" sz="1600" dirty="0">
              <a:solidFill>
                <a:schemeClr val="accent6">
                  <a:lumMod val="50000"/>
                </a:schemeClr>
              </a:solidFill>
              <a:latin typeface="Helvetica" panose="020B0604020202020204" pitchFamily="34" charset="0"/>
              <a:cs typeface="Helvetica" panose="020B0604020202020204" pitchFamily="34" charset="0"/>
            </a:endParaRPr>
          </a:p>
          <a:p>
            <a:pPr>
              <a:spcBef>
                <a:spcPts val="0"/>
              </a:spcBef>
              <a:spcAft>
                <a:spcPts val="0"/>
              </a:spcAft>
            </a:pPr>
            <a:r>
              <a:rPr lang="en-US" sz="1600" dirty="0">
                <a:solidFill>
                  <a:schemeClr val="accent6">
                    <a:lumMod val="50000"/>
                  </a:schemeClr>
                </a:solidFill>
                <a:latin typeface="Helvetica" panose="020B0604020202020204" pitchFamily="34" charset="0"/>
                <a:cs typeface="Helvetica" panose="020B0604020202020204" pitchFamily="34" charset="0"/>
              </a:rPr>
              <a:t>11/14/2024 - </a:t>
            </a:r>
            <a:r>
              <a:rPr lang="en-US" sz="1600" dirty="0">
                <a:solidFill>
                  <a:schemeClr val="accent6">
                    <a:lumMod val="50000"/>
                  </a:schemeClr>
                </a:solidFill>
                <a:latin typeface="Helvetica" panose="020B0604020202020204" pitchFamily="34" charset="0"/>
                <a:cs typeface="Helvetica" panose="020B0604020202020204" pitchFamily="34" charset="0"/>
                <a:hlinkClick r:id="rId3"/>
              </a:rPr>
              <a:t>FRCM Chapter 4: Radioactive Materials</a:t>
            </a:r>
            <a:endParaRPr lang="en-US" sz="1600" dirty="0">
              <a:solidFill>
                <a:schemeClr val="accent6">
                  <a:lumMod val="50000"/>
                </a:schemeClr>
              </a:solidFill>
              <a:latin typeface="Helvetica" panose="020B0604020202020204" pitchFamily="34" charset="0"/>
              <a:cs typeface="Helvetica" panose="020B0604020202020204" pitchFamily="34" charset="0"/>
            </a:endParaRPr>
          </a:p>
          <a:p>
            <a:pPr lvl="1">
              <a:spcBef>
                <a:spcPts val="0"/>
              </a:spcBef>
              <a:spcAft>
                <a:spcPts val="0"/>
              </a:spcAft>
            </a:pPr>
            <a:r>
              <a:rPr lang="en-US" sz="1400" dirty="0">
                <a:solidFill>
                  <a:schemeClr val="accent6">
                    <a:lumMod val="50000"/>
                  </a:schemeClr>
                </a:solidFill>
                <a:latin typeface="Helvetica" panose="020B0604020202020204" pitchFamily="34" charset="0"/>
                <a:cs typeface="Helvetica" panose="020B0604020202020204" pitchFamily="34" charset="0"/>
              </a:rPr>
              <a:t>Changes: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Changes to Articles 411, 412 defining radioactive material.</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Changes to Article 413 introducing a ‘Class 0’ label and RCO responsibility for surveying all radioactive material.</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Changes to Articles 421, 422 regarding material release program.</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Changes to Article 423 to align with Fermilab Transportation Safety Document.</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Removed procedural instructions from Article 441.</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Created 453 Excavation of Soil with Potential Radiological Hazard.</a:t>
            </a:r>
          </a:p>
          <a:p>
            <a:pPr lvl="2">
              <a:spcBef>
                <a:spcPts val="0"/>
              </a:spcBef>
              <a:spcAft>
                <a:spcPts val="0"/>
              </a:spcAft>
            </a:pPr>
            <a:endParaRPr lang="en-US" sz="1200" dirty="0">
              <a:solidFill>
                <a:schemeClr val="accent6">
                  <a:lumMod val="50000"/>
                </a:schemeClr>
              </a:solidFill>
              <a:latin typeface="Helvetica" panose="020B0604020202020204" pitchFamily="34" charset="0"/>
              <a:cs typeface="Helvetica" panose="020B0604020202020204" pitchFamily="34" charset="0"/>
            </a:endParaRPr>
          </a:p>
          <a:p>
            <a:pPr>
              <a:spcBef>
                <a:spcPts val="0"/>
              </a:spcBef>
              <a:spcAft>
                <a:spcPts val="0"/>
              </a:spcAft>
            </a:pPr>
            <a:r>
              <a:rPr lang="en-US" sz="1600" dirty="0">
                <a:solidFill>
                  <a:schemeClr val="accent6">
                    <a:lumMod val="50000"/>
                  </a:schemeClr>
                </a:solidFill>
                <a:latin typeface="Helvetica" panose="020B0604020202020204" pitchFamily="34" charset="0"/>
                <a:cs typeface="Helvetica" panose="020B0604020202020204" pitchFamily="34" charset="0"/>
              </a:rPr>
              <a:t>11/18/2024 - </a:t>
            </a:r>
            <a:r>
              <a:rPr lang="en-US" sz="1600" dirty="0">
                <a:solidFill>
                  <a:schemeClr val="accent6">
                    <a:lumMod val="50000"/>
                  </a:schemeClr>
                </a:solidFill>
                <a:latin typeface="Helvetica" panose="020B0604020202020204" pitchFamily="34" charset="0"/>
                <a:cs typeface="Helvetica" panose="020B0604020202020204" pitchFamily="34" charset="0"/>
                <a:hlinkClick r:id="rId4"/>
              </a:rPr>
              <a:t>FESHM 2110: Ensuring Worker Safety when Using International Codes or Standards</a:t>
            </a:r>
            <a:endParaRPr lang="en-US" sz="1600" dirty="0">
              <a:solidFill>
                <a:schemeClr val="accent6">
                  <a:lumMod val="50000"/>
                </a:schemeClr>
              </a:solidFill>
              <a:latin typeface="Helvetica" panose="020B0604020202020204" pitchFamily="34" charset="0"/>
              <a:cs typeface="Helvetica" panose="020B0604020202020204" pitchFamily="34" charset="0"/>
            </a:endParaRPr>
          </a:p>
          <a:p>
            <a:pPr lvl="1">
              <a:spcBef>
                <a:spcPts val="0"/>
              </a:spcBef>
              <a:spcAft>
                <a:spcPts val="0"/>
              </a:spcAft>
            </a:pPr>
            <a:r>
              <a:rPr lang="en-US" sz="1400" dirty="0">
                <a:solidFill>
                  <a:schemeClr val="accent6">
                    <a:lumMod val="50000"/>
                  </a:schemeClr>
                </a:solidFill>
                <a:latin typeface="Helvetica" panose="020B0604020202020204" pitchFamily="34" charset="0"/>
                <a:cs typeface="Helvetica" panose="020B0604020202020204" pitchFamily="34" charset="0"/>
              </a:rPr>
              <a:t>Changes: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Renamed title.</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Updated for the consistency purpose with the 10 CFR Part 851, relating to non-ASME pressure systems.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Detailed mitigation measures for accepting pressure equipment codes utilizing 7 attributes.</a:t>
            </a:r>
          </a:p>
        </p:txBody>
      </p:sp>
      <p:sp>
        <p:nvSpPr>
          <p:cNvPr id="4" name="Date Placeholder 3"/>
          <p:cNvSpPr>
            <a:spLocks noGrp="1"/>
          </p:cNvSpPr>
          <p:nvPr>
            <p:ph type="dt" sz="half" idx="16"/>
          </p:nvPr>
        </p:nvSpPr>
        <p:spPr/>
        <p:txBody>
          <a:bodyPr/>
          <a:lstStyle/>
          <a:p>
            <a:pPr>
              <a:defRPr/>
            </a:pPr>
            <a:fld id="{C5C51FF7-C5A6-4EED-BBED-9AEE05C4140A}" type="datetime1">
              <a:rPr lang="en-US" smtClean="0"/>
              <a:t>12/18/24</a:t>
            </a:fld>
            <a:endParaRPr lang="en-US"/>
          </a:p>
        </p:txBody>
      </p:sp>
      <p:sp>
        <p:nvSpPr>
          <p:cNvPr id="7" name="Title 6"/>
          <p:cNvSpPr>
            <a:spLocks noGrp="1"/>
          </p:cNvSpPr>
          <p:nvPr>
            <p:ph type="title"/>
          </p:nvPr>
        </p:nvSpPr>
        <p:spPr>
          <a:xfrm>
            <a:off x="523793" y="138663"/>
            <a:ext cx="8613197" cy="320908"/>
          </a:xfrm>
        </p:spPr>
        <p:txBody>
          <a:bodyPr/>
          <a:lstStyle/>
          <a:p>
            <a:r>
              <a:rPr lang="en-US" sz="1950" dirty="0"/>
              <a:t>FESHM &amp; FRCM Updates in November</a:t>
            </a:r>
          </a:p>
        </p:txBody>
      </p:sp>
    </p:spTree>
    <p:extLst>
      <p:ext uri="{BB962C8B-B14F-4D97-AF65-F5344CB8AC3E}">
        <p14:creationId xmlns:p14="http://schemas.microsoft.com/office/powerpoint/2010/main" val="2377232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523793" y="572448"/>
            <a:ext cx="8327463" cy="3906103"/>
          </a:xfrm>
        </p:spPr>
        <p:txBody>
          <a:bodyPr/>
          <a:lstStyle/>
          <a:p>
            <a:pPr marL="0" indent="0">
              <a:spcBef>
                <a:spcPts val="0"/>
              </a:spcBef>
              <a:spcAft>
                <a:spcPts val="0"/>
              </a:spcAft>
              <a:buNone/>
            </a:pPr>
            <a:r>
              <a:rPr lang="en-US" sz="1600" dirty="0">
                <a:solidFill>
                  <a:schemeClr val="accent6">
                    <a:lumMod val="50000"/>
                  </a:schemeClr>
                </a:solidFill>
                <a:latin typeface="Helvetica" panose="020B0604020202020204" pitchFamily="34" charset="0"/>
                <a:ea typeface="Times New Roman" panose="02020603050405020304" pitchFamily="18" charset="0"/>
                <a:cs typeface="Helvetica" panose="020B0604020202020204" pitchFamily="34" charset="0"/>
              </a:rPr>
              <a:t>The following chapters were updated last month. A brief summary is provided below.</a:t>
            </a:r>
          </a:p>
          <a:p>
            <a:pPr marL="858838" lvl="3" indent="0">
              <a:spcBef>
                <a:spcPts val="0"/>
              </a:spcBef>
              <a:spcAft>
                <a:spcPts val="0"/>
              </a:spcAft>
              <a:buNone/>
            </a:pPr>
            <a:endParaRPr lang="en-US" sz="1600" dirty="0">
              <a:solidFill>
                <a:schemeClr val="accent6">
                  <a:lumMod val="50000"/>
                </a:schemeClr>
              </a:solidFill>
              <a:latin typeface="Helvetica" panose="020B0604020202020204" pitchFamily="34" charset="0"/>
              <a:cs typeface="Helvetica" panose="020B0604020202020204" pitchFamily="34" charset="0"/>
            </a:endParaRPr>
          </a:p>
          <a:p>
            <a:pPr>
              <a:spcBef>
                <a:spcPts val="0"/>
              </a:spcBef>
              <a:spcAft>
                <a:spcPts val="0"/>
              </a:spcAft>
            </a:pPr>
            <a:r>
              <a:rPr lang="en-US" sz="1600" dirty="0">
                <a:solidFill>
                  <a:schemeClr val="accent6">
                    <a:lumMod val="50000"/>
                  </a:schemeClr>
                </a:solidFill>
                <a:latin typeface="Helvetica" panose="020B0604020202020204" pitchFamily="34" charset="0"/>
                <a:cs typeface="Helvetica" panose="020B0604020202020204" pitchFamily="34" charset="0"/>
              </a:rPr>
              <a:t>11/20/2024 - </a:t>
            </a:r>
            <a:r>
              <a:rPr lang="en-US" sz="1600" dirty="0">
                <a:solidFill>
                  <a:schemeClr val="accent6">
                    <a:lumMod val="50000"/>
                  </a:schemeClr>
                </a:solidFill>
                <a:latin typeface="Helvetica" panose="020B0604020202020204" pitchFamily="34" charset="0"/>
                <a:cs typeface="Helvetica" panose="020B0604020202020204" pitchFamily="34" charset="0"/>
                <a:hlinkClick r:id="rId3"/>
              </a:rPr>
              <a:t>FESHM 9120: AC Electrical Power Distribution Safety</a:t>
            </a:r>
            <a:endParaRPr lang="en-US" sz="1600" dirty="0">
              <a:solidFill>
                <a:schemeClr val="accent6">
                  <a:lumMod val="50000"/>
                </a:schemeClr>
              </a:solidFill>
              <a:latin typeface="Helvetica" panose="020B0604020202020204" pitchFamily="34" charset="0"/>
              <a:cs typeface="Helvetica" panose="020B0604020202020204" pitchFamily="34" charset="0"/>
            </a:endParaRPr>
          </a:p>
          <a:p>
            <a:pPr lvl="1">
              <a:spcBef>
                <a:spcPts val="0"/>
              </a:spcBef>
              <a:spcAft>
                <a:spcPts val="0"/>
              </a:spcAft>
            </a:pPr>
            <a:r>
              <a:rPr lang="en-US" sz="1400" dirty="0">
                <a:solidFill>
                  <a:schemeClr val="accent6">
                    <a:lumMod val="50000"/>
                  </a:schemeClr>
                </a:solidFill>
                <a:latin typeface="Helvetica" panose="020B0604020202020204" pitchFamily="34" charset="0"/>
                <a:cs typeface="Helvetica" panose="020B0604020202020204" pitchFamily="34" charset="0"/>
              </a:rPr>
              <a:t>Changes: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5-year review and update</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Organizational names and types updated and minor grammatical improvements and terminology updates made throughout.</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Clarified in 4.1.c that substandard working clearance mitigation is only available for existing legacy installations.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Clarified in 4.4.c when “means of prompt communication with site emergency personnel” is needed for approved manipulative energized work.</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Clarified in 6.2.e that listed devices must be used to close unused holes in electrical enclosures.</a:t>
            </a:r>
          </a:p>
          <a:p>
            <a:pPr lvl="2">
              <a:spcBef>
                <a:spcPts val="0"/>
              </a:spcBef>
              <a:spcAft>
                <a:spcPts val="0"/>
              </a:spcAft>
            </a:pPr>
            <a:r>
              <a:rPr lang="en-US" sz="1200" dirty="0">
                <a:solidFill>
                  <a:schemeClr val="accent6">
                    <a:lumMod val="50000"/>
                  </a:schemeClr>
                </a:solidFill>
                <a:latin typeface="Helvetica" panose="020B0604020202020204" pitchFamily="34" charset="0"/>
                <a:cs typeface="Helvetica" panose="020B0604020202020204" pitchFamily="34" charset="0"/>
              </a:rPr>
              <a:t>Added </a:t>
            </a:r>
            <a:r>
              <a:rPr lang="en-US" sz="1200" dirty="0" err="1">
                <a:solidFill>
                  <a:schemeClr val="accent6">
                    <a:lumMod val="50000"/>
                  </a:schemeClr>
                </a:solidFill>
                <a:latin typeface="Helvetica" panose="020B0604020202020204" pitchFamily="34" charset="0"/>
                <a:cs typeface="Helvetica" panose="020B0604020202020204" pitchFamily="34" charset="0"/>
              </a:rPr>
              <a:t>lamicoid</a:t>
            </a:r>
            <a:r>
              <a:rPr lang="en-US" sz="1200" dirty="0">
                <a:solidFill>
                  <a:schemeClr val="accent6">
                    <a:lumMod val="50000"/>
                  </a:schemeClr>
                </a:solidFill>
                <a:latin typeface="Helvetica" panose="020B0604020202020204" pitchFamily="34" charset="0"/>
                <a:cs typeface="Helvetica" panose="020B0604020202020204" pitchFamily="34" charset="0"/>
              </a:rPr>
              <a:t> label requirements for MV equipment specs in the TA.</a:t>
            </a:r>
          </a:p>
        </p:txBody>
      </p:sp>
      <p:sp>
        <p:nvSpPr>
          <p:cNvPr id="4" name="Date Placeholder 3"/>
          <p:cNvSpPr>
            <a:spLocks noGrp="1"/>
          </p:cNvSpPr>
          <p:nvPr>
            <p:ph type="dt" sz="half" idx="16"/>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C5C51FF7-C5A6-4EED-BBED-9AEE05C4140A}"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12/18/24</a:t>
            </a:fld>
            <a:endParaRPr kumimoji="0" lang="en-US" sz="900" b="0" i="0" u="none" strike="noStrike" kern="1200" cap="none" spc="0" normalizeH="0" baseline="0" noProof="0">
              <a:ln>
                <a:noFill/>
              </a:ln>
              <a:solidFill>
                <a:srgbClr val="004C97"/>
              </a:solidFill>
              <a:effectLst/>
              <a:uLnTx/>
              <a:uFillTx/>
              <a:latin typeface="Helvetica" charset="0"/>
            </a:endParaRPr>
          </a:p>
        </p:txBody>
      </p:sp>
      <p:sp>
        <p:nvSpPr>
          <p:cNvPr id="7" name="Title 6"/>
          <p:cNvSpPr>
            <a:spLocks noGrp="1"/>
          </p:cNvSpPr>
          <p:nvPr>
            <p:ph type="title"/>
          </p:nvPr>
        </p:nvSpPr>
        <p:spPr>
          <a:xfrm>
            <a:off x="523793" y="138663"/>
            <a:ext cx="8613197" cy="320908"/>
          </a:xfrm>
        </p:spPr>
        <p:txBody>
          <a:bodyPr/>
          <a:lstStyle/>
          <a:p>
            <a:r>
              <a:rPr lang="en-US" sz="1950" dirty="0"/>
              <a:t>FESHM &amp; FRCM Updates in November</a:t>
            </a:r>
          </a:p>
        </p:txBody>
      </p:sp>
    </p:spTree>
    <p:extLst>
      <p:ext uri="{BB962C8B-B14F-4D97-AF65-F5344CB8AC3E}">
        <p14:creationId xmlns:p14="http://schemas.microsoft.com/office/powerpoint/2010/main" val="2203507073"/>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0CC966DB-B6B7-0945-ACD1-2993E21C33B9}" vid="{CF1BA97C-A074-EA43-A37F-12B65FAF1961}"/>
    </a:ext>
  </a:extLst>
</a:theme>
</file>

<file path=ppt/theme/theme2.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0CC966DB-B6B7-0945-ACD1-2993E21C33B9}" vid="{CF1BA97C-A074-EA43-A37F-12B65FAF1961}"/>
    </a:ext>
  </a:extLst>
</a:theme>
</file>

<file path=ppt/theme/theme3.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900" dirty="0">
            <a:latin typeface="Helvetica" pitchFamily="2" charset="0"/>
          </a:defRPr>
        </a:defPPr>
      </a:lstStyle>
    </a:txDef>
  </a:objectDefaults>
  <a:extraClrSchemeLst/>
  <a:extLst>
    <a:ext uri="{05A4C25C-085E-4340-85A3-A5531E510DB2}">
      <thm15:themeFamily xmlns:thm15="http://schemas.microsoft.com/office/thememl/2012/main" name="FNAL_PowerPoint_16x9_091724" id="{4F3C700D-01B8-4F10-A8CD-A9AFC2475E2B}" vid="{62BD1CA1-3771-43D3-901A-895652A33FC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8f2193f-ae7b-4d8a-852a-e02968e741fa">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8515C358D35B459332424D8D2EC8E8" ma:contentTypeVersion="10" ma:contentTypeDescription="Create a new document." ma:contentTypeScope="" ma:versionID="459605b2989629d29a2e80d4d87e8c97">
  <xsd:schema xmlns:xsd="http://www.w3.org/2001/XMLSchema" xmlns:xs="http://www.w3.org/2001/XMLSchema" xmlns:p="http://schemas.microsoft.com/office/2006/metadata/properties" xmlns:ns2="36ffca52-8b18-41a4-aa2b-49b2ca35014b" xmlns:ns3="d8f2193f-ae7b-4d8a-852a-e02968e741fa" targetNamespace="http://schemas.microsoft.com/office/2006/metadata/properties" ma:root="true" ma:fieldsID="a47741ceb0b6711c3692a4fca03c5598" ns2:_="" ns3:_="">
    <xsd:import namespace="36ffca52-8b18-41a4-aa2b-49b2ca35014b"/>
    <xsd:import namespace="d8f2193f-ae7b-4d8a-852a-e02968e741f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ffca52-8b18-41a4-aa2b-49b2ca3501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f2193f-ae7b-4d8a-852a-e02968e741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67514E-325D-4192-A47D-0B91BF19367A}">
  <ds:schemaRefs>
    <ds:schemaRef ds:uri="http://schemas.microsoft.com/sharepoint/v3/contenttype/forms"/>
  </ds:schemaRefs>
</ds:datastoreItem>
</file>

<file path=customXml/itemProps2.xml><?xml version="1.0" encoding="utf-8"?>
<ds:datastoreItem xmlns:ds="http://schemas.openxmlformats.org/officeDocument/2006/customXml" ds:itemID="{85168020-D11B-405D-B6DB-4D26900233DF}">
  <ds:schemaRefs>
    <ds:schemaRef ds:uri="3c117690-5188-4c1c-8bad-bb5e80ef0476"/>
    <ds:schemaRef ds:uri="d1bdfba8-67e4-4b4c-82f6-cb9ce047be36"/>
    <ds:schemaRef ds:uri="http://schemas.microsoft.com/office/2006/metadata/properties"/>
    <ds:schemaRef ds:uri="http://schemas.microsoft.com/office/infopath/2007/PartnerControls"/>
    <ds:schemaRef ds:uri="d8f2193f-ae7b-4d8a-852a-e02968e741fa"/>
  </ds:schemaRefs>
</ds:datastoreItem>
</file>

<file path=customXml/itemProps3.xml><?xml version="1.0" encoding="utf-8"?>
<ds:datastoreItem xmlns:ds="http://schemas.openxmlformats.org/officeDocument/2006/customXml" ds:itemID="{CB88689C-1417-449D-B99B-8530B80B74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ffca52-8b18-41a4-aa2b-49b2ca35014b"/>
    <ds:schemaRef ds:uri="d8f2193f-ae7b-4d8a-852a-e02968e74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FNAL-wide</Template>
  <TotalTime>3344</TotalTime>
  <Words>1765</Words>
  <Application>Microsoft Office PowerPoint</Application>
  <PresentationFormat>On-screen Show (16:9)</PresentationFormat>
  <Paragraphs>514</Paragraphs>
  <Slides>10</Slides>
  <Notes>10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10</vt:i4>
      </vt:variant>
    </vt:vector>
  </HeadingPairs>
  <TitlesOfParts>
    <vt:vector size="16" baseType="lpstr">
      <vt:lpstr>Arial</vt:lpstr>
      <vt:lpstr>Calibri</vt:lpstr>
      <vt:lpstr>Helvetica</vt:lpstr>
      <vt:lpstr>Fermilab_PPT_090915</vt:lpstr>
      <vt:lpstr>1_Fermilab_PPT_090915</vt:lpstr>
      <vt:lpstr>2_Fermilab_PPT_090915</vt:lpstr>
      <vt:lpstr>PowerPoint Presentation</vt:lpstr>
      <vt:lpstr>Summary</vt:lpstr>
      <vt:lpstr>ES&amp;H Training and ITNA Status for employees – as of 12/16/24</vt:lpstr>
      <vt:lpstr>CAIRS Reports in November</vt:lpstr>
      <vt:lpstr>ORPS/NTS in November</vt:lpstr>
      <vt:lpstr>ORPS/NTS in November</vt:lpstr>
      <vt:lpstr>FESHM &amp; FRCM Updates in November</vt:lpstr>
      <vt:lpstr>FESHM &amp; FRCM Updates in November</vt:lpstr>
      <vt:lpstr>FESHM &amp; FRCM Updates in November</vt:lpstr>
      <vt:lpstr> Checking for Faults in Drum Handling Equipment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M. Reger</dc:creator>
  <cp:lastModifiedBy>James T. Burke</cp:lastModifiedBy>
  <cp:revision>6</cp:revision>
  <cp:lastPrinted>2014-01-20T19:40:21Z</cp:lastPrinted>
  <dcterms:created xsi:type="dcterms:W3CDTF">2023-05-05T20:30:09Z</dcterms:created>
  <dcterms:modified xsi:type="dcterms:W3CDTF">2024-12-18T16:59:26Z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0x0101007B8515C358D35B459332424D8D2EC8E8</vt:lpwstr>
  </property>
  <property fmtid="{D5CDD505-2E9C-101B-9397-08002B2CF9AE}" pid="3" name="MediaServiceImageTags">
    <vt:lpwstr/>
  </property>
  <property fmtid="{D5CDD505-2E9C-101B-9397-08002B2CF9AE}" pid="4" name="Order">
    <vt:r8>1060500</vt:r8>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bool>false</vt:bool>
  </property>
</Properties>
</file>