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12/11/2024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12/11/2024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12/11/2024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12/11/2024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12/11/2024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12/11/2024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12/11/2024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12/11/2024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12/11/2024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12/11/2024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12/11/2024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12/11/2024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AM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Judah O’Neil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Wednesday December 11th,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974" y="1050208"/>
            <a:ext cx="4671254" cy="52168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MI-10 outage completed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Work was completed ~2:00pm on Tuesday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New house disconnect installed successfully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Beam established to BNB ~16:00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Ops tuned overnight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Booster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TeV </a:t>
            </a:r>
            <a:r>
              <a:rPr lang="en-US" dirty="0"/>
              <a:t>outages continue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C0-C4, D0-D3 outage underway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b="1" dirty="0"/>
              <a:t>Beam to BNB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Monday…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12/11/2024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O’Neil | 9 AM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92752A-3D63-9D4D-64BD-EBDC258FB10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 rot="5400000">
            <a:off x="4456591" y="1626959"/>
            <a:ext cx="4944066" cy="38211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805</TotalTime>
  <Words>60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AM Meeting</vt:lpstr>
      <vt:lpstr>Since Monday…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111</cp:revision>
  <cp:lastPrinted>2014-01-20T19:40:21Z</cp:lastPrinted>
  <dcterms:created xsi:type="dcterms:W3CDTF">2019-06-21T13:10:56Z</dcterms:created>
  <dcterms:modified xsi:type="dcterms:W3CDTF">2024-12-11T14:28:31Z</dcterms:modified>
</cp:coreProperties>
</file>