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9"/>
  </p:notesMasterIdLst>
  <p:handoutMasterIdLst>
    <p:handoutMasterId r:id="rId10"/>
  </p:handoutMasterIdLst>
  <p:sldIdLst>
    <p:sldId id="294" r:id="rId5"/>
    <p:sldId id="295" r:id="rId6"/>
    <p:sldId id="296" r:id="rId7"/>
    <p:sldId id="297" r:id="rId8"/>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nsolato Gattuso" initials="CG" lastIdx="1" clrIdx="0">
    <p:extLst>
      <p:ext uri="{19B8F6BF-5375-455C-9EA6-DF929625EA0E}">
        <p15:presenceInfo xmlns:p15="http://schemas.microsoft.com/office/powerpoint/2012/main" userId="S::gattuso@services.fnal.gov::e16b36fd-af99-4a23-a2b7-c93a9c63dd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8B18"/>
    <a:srgbClr val="000000"/>
    <a:srgbClr val="004C97"/>
    <a:srgbClr val="4E4E4E"/>
    <a:srgbClr val="A25E20"/>
    <a:srgbClr val="C7C7C7"/>
    <a:srgbClr val="A7A8AA"/>
    <a:srgbClr val="50504E"/>
    <a:srgbClr val="404040"/>
    <a:srgbClr val="6366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226EA6-F3CE-498E-8E1B-640D97BF7464}" v="5" dt="2024-12-11T13:05:13.62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94" autoAdjust="0"/>
    <p:restoredTop sz="94660"/>
  </p:normalViewPr>
  <p:slideViewPr>
    <p:cSldViewPr snapToGrid="0" snapToObjects="1" showGuides="1">
      <p:cViewPr varScale="1">
        <p:scale>
          <a:sx n="138" d="100"/>
          <a:sy n="138" d="100"/>
        </p:scale>
        <p:origin x="360" y="120"/>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solato Gattuso" userId="e16b36fd-af99-4a23-a2b7-c93a9c63ddf6" providerId="ADAL" clId="{A2226EA6-F3CE-498E-8E1B-640D97BF7464}"/>
    <pc:docChg chg="undo custSel addSld delSld modSld">
      <pc:chgData name="Consolato Gattuso" userId="e16b36fd-af99-4a23-a2b7-c93a9c63ddf6" providerId="ADAL" clId="{A2226EA6-F3CE-498E-8E1B-640D97BF7464}" dt="2024-12-11T13:52:20.594" v="160" actId="207"/>
      <pc:docMkLst>
        <pc:docMk/>
      </pc:docMkLst>
      <pc:sldChg chg="modSp mod">
        <pc:chgData name="Consolato Gattuso" userId="e16b36fd-af99-4a23-a2b7-c93a9c63ddf6" providerId="ADAL" clId="{A2226EA6-F3CE-498E-8E1B-640D97BF7464}" dt="2024-12-11T13:08:28.402" v="155" actId="20577"/>
        <pc:sldMkLst>
          <pc:docMk/>
          <pc:sldMk cId="1989597527" sldId="294"/>
        </pc:sldMkLst>
        <pc:spChg chg="mod">
          <ac:chgData name="Consolato Gattuso" userId="e16b36fd-af99-4a23-a2b7-c93a9c63ddf6" providerId="ADAL" clId="{A2226EA6-F3CE-498E-8E1B-640D97BF7464}" dt="2024-12-11T12:59:41.458" v="45" actId="20577"/>
          <ac:spMkLst>
            <pc:docMk/>
            <pc:sldMk cId="1989597527" sldId="294"/>
            <ac:spMk id="2" creationId="{00000000-0000-0000-0000-000000000000}"/>
          </ac:spMkLst>
        </pc:spChg>
        <pc:spChg chg="mod">
          <ac:chgData name="Consolato Gattuso" userId="e16b36fd-af99-4a23-a2b7-c93a9c63ddf6" providerId="ADAL" clId="{A2226EA6-F3CE-498E-8E1B-640D97BF7464}" dt="2024-12-11T13:08:28.402" v="155" actId="20577"/>
          <ac:spMkLst>
            <pc:docMk/>
            <pc:sldMk cId="1989597527" sldId="294"/>
            <ac:spMk id="3" creationId="{00000000-0000-0000-0000-000000000000}"/>
          </ac:spMkLst>
        </pc:spChg>
      </pc:sldChg>
      <pc:sldChg chg="addSp delSp modSp new mod">
        <pc:chgData name="Consolato Gattuso" userId="e16b36fd-af99-4a23-a2b7-c93a9c63ddf6" providerId="ADAL" clId="{A2226EA6-F3CE-498E-8E1B-640D97BF7464}" dt="2024-12-11T13:51:55.829" v="158" actId="20577"/>
        <pc:sldMkLst>
          <pc:docMk/>
          <pc:sldMk cId="960752176" sldId="295"/>
        </pc:sldMkLst>
        <pc:spChg chg="add del mod">
          <ac:chgData name="Consolato Gattuso" userId="e16b36fd-af99-4a23-a2b7-c93a9c63ddf6" providerId="ADAL" clId="{A2226EA6-F3CE-498E-8E1B-640D97BF7464}" dt="2024-12-11T13:51:55.829" v="158" actId="20577"/>
          <ac:spMkLst>
            <pc:docMk/>
            <pc:sldMk cId="960752176" sldId="295"/>
            <ac:spMk id="2" creationId="{AABCCF59-7D54-F6AE-A080-5F6769FF128E}"/>
          </ac:spMkLst>
        </pc:spChg>
        <pc:spChg chg="del">
          <ac:chgData name="Consolato Gattuso" userId="e16b36fd-af99-4a23-a2b7-c93a9c63ddf6" providerId="ADAL" clId="{A2226EA6-F3CE-498E-8E1B-640D97BF7464}" dt="2024-12-11T12:59:57.138" v="47"/>
          <ac:spMkLst>
            <pc:docMk/>
            <pc:sldMk cId="960752176" sldId="295"/>
            <ac:spMk id="3" creationId="{85033B88-099D-A86E-BD92-122830DE1110}"/>
          </ac:spMkLst>
        </pc:spChg>
        <pc:spChg chg="add mod">
          <ac:chgData name="Consolato Gattuso" userId="e16b36fd-af99-4a23-a2b7-c93a9c63ddf6" providerId="ADAL" clId="{A2226EA6-F3CE-498E-8E1B-640D97BF7464}" dt="2024-12-11T12:59:57.138" v="47"/>
          <ac:spMkLst>
            <pc:docMk/>
            <pc:sldMk cId="960752176" sldId="295"/>
            <ac:spMk id="5" creationId="{AA198030-6C44-999F-51A7-DC30F3B1060E}"/>
          </ac:spMkLst>
        </pc:spChg>
        <pc:spChg chg="add mod">
          <ac:chgData name="Consolato Gattuso" userId="e16b36fd-af99-4a23-a2b7-c93a9c63ddf6" providerId="ADAL" clId="{A2226EA6-F3CE-498E-8E1B-640D97BF7464}" dt="2024-12-11T13:00:16.752" v="49"/>
          <ac:spMkLst>
            <pc:docMk/>
            <pc:sldMk cId="960752176" sldId="295"/>
            <ac:spMk id="6" creationId="{771ED9BD-9A76-82B6-3F6F-CC2D57B92EA2}"/>
          </ac:spMkLst>
        </pc:spChg>
      </pc:sldChg>
      <pc:sldChg chg="del">
        <pc:chgData name="Consolato Gattuso" userId="e16b36fd-af99-4a23-a2b7-c93a9c63ddf6" providerId="ADAL" clId="{A2226EA6-F3CE-498E-8E1B-640D97BF7464}" dt="2024-12-11T12:58:31.225" v="0" actId="47"/>
        <pc:sldMkLst>
          <pc:docMk/>
          <pc:sldMk cId="3418636941" sldId="295"/>
        </pc:sldMkLst>
      </pc:sldChg>
      <pc:sldChg chg="addSp delSp modSp new mod">
        <pc:chgData name="Consolato Gattuso" userId="e16b36fd-af99-4a23-a2b7-c93a9c63ddf6" providerId="ADAL" clId="{A2226EA6-F3CE-498E-8E1B-640D97BF7464}" dt="2024-12-11T13:08:18.872" v="150" actId="12"/>
        <pc:sldMkLst>
          <pc:docMk/>
          <pc:sldMk cId="1360777123" sldId="296"/>
        </pc:sldMkLst>
        <pc:spChg chg="mod">
          <ac:chgData name="Consolato Gattuso" userId="e16b36fd-af99-4a23-a2b7-c93a9c63ddf6" providerId="ADAL" clId="{A2226EA6-F3CE-498E-8E1B-640D97BF7464}" dt="2024-12-11T13:08:18.872" v="150" actId="12"/>
          <ac:spMkLst>
            <pc:docMk/>
            <pc:sldMk cId="1360777123" sldId="296"/>
            <ac:spMk id="2" creationId="{A00EB0CD-751E-4D25-5576-453AA8D10289}"/>
          </ac:spMkLst>
        </pc:spChg>
        <pc:spChg chg="add del">
          <ac:chgData name="Consolato Gattuso" userId="e16b36fd-af99-4a23-a2b7-c93a9c63ddf6" providerId="ADAL" clId="{A2226EA6-F3CE-498E-8E1B-640D97BF7464}" dt="2024-12-11T13:02:55.063" v="57" actId="22"/>
          <ac:spMkLst>
            <pc:docMk/>
            <pc:sldMk cId="1360777123" sldId="296"/>
            <ac:spMk id="6" creationId="{55C56EAA-69E3-F1AA-0286-063955B299D5}"/>
          </ac:spMkLst>
        </pc:spChg>
      </pc:sldChg>
      <pc:sldChg chg="addSp delSp modSp new mod">
        <pc:chgData name="Consolato Gattuso" userId="e16b36fd-af99-4a23-a2b7-c93a9c63ddf6" providerId="ADAL" clId="{A2226EA6-F3CE-498E-8E1B-640D97BF7464}" dt="2024-12-11T13:52:20.594" v="160" actId="207"/>
        <pc:sldMkLst>
          <pc:docMk/>
          <pc:sldMk cId="2087290461" sldId="297"/>
        </pc:sldMkLst>
        <pc:spChg chg="del">
          <ac:chgData name="Consolato Gattuso" userId="e16b36fd-af99-4a23-a2b7-c93a9c63ddf6" providerId="ADAL" clId="{A2226EA6-F3CE-498E-8E1B-640D97BF7464}" dt="2024-12-11T13:05:13.620" v="63"/>
          <ac:spMkLst>
            <pc:docMk/>
            <pc:sldMk cId="2087290461" sldId="297"/>
            <ac:spMk id="2" creationId="{842F0C82-B62D-9EEF-7A54-32413053B095}"/>
          </ac:spMkLst>
        </pc:spChg>
        <pc:spChg chg="mod">
          <ac:chgData name="Consolato Gattuso" userId="e16b36fd-af99-4a23-a2b7-c93a9c63ddf6" providerId="ADAL" clId="{A2226EA6-F3CE-498E-8E1B-640D97BF7464}" dt="2024-12-11T13:07:16.627" v="128" actId="20577"/>
          <ac:spMkLst>
            <pc:docMk/>
            <pc:sldMk cId="2087290461" sldId="297"/>
            <ac:spMk id="3" creationId="{1AED9CB3-DA1B-6E97-B02F-8B8C84B9D08B}"/>
          </ac:spMkLst>
        </pc:spChg>
        <pc:graphicFrameChg chg="add mod modGraphic">
          <ac:chgData name="Consolato Gattuso" userId="e16b36fd-af99-4a23-a2b7-c93a9c63ddf6" providerId="ADAL" clId="{A2226EA6-F3CE-498E-8E1B-640D97BF7464}" dt="2024-12-11T13:52:20.594" v="160" actId="207"/>
          <ac:graphicFrameMkLst>
            <pc:docMk/>
            <pc:sldMk cId="2087290461" sldId="297"/>
            <ac:graphicFrameMk id="5" creationId="{380CC1C0-A832-9356-EDEB-E2F9A57FE2AB}"/>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3169" tIns="46584" rIns="93169" bIns="46584"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970939" y="1"/>
            <a:ext cx="3037840" cy="464820"/>
          </a:xfrm>
          <a:prstGeom prst="rect">
            <a:avLst/>
          </a:prstGeom>
        </p:spPr>
        <p:txBody>
          <a:bodyPr vert="horz" wrap="square" lIns="93169" tIns="46584" rIns="93169" bIns="46584"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12/11/2024</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3169" tIns="46584" rIns="93169" bIns="46584"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wrap="square" lIns="93169" tIns="46584" rIns="93169" bIns="46584"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dirty="0"/>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3169" tIns="46584" rIns="93169" bIns="46584"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970939" y="1"/>
            <a:ext cx="3037840" cy="464820"/>
          </a:xfrm>
          <a:prstGeom prst="rect">
            <a:avLst/>
          </a:prstGeom>
        </p:spPr>
        <p:txBody>
          <a:bodyPr vert="horz" wrap="square" lIns="93169" tIns="46584" rIns="93169" bIns="46584"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12/11/2024</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69" tIns="46584" rIns="93169" bIns="46584" rtlCol="0" anchor="ctr"/>
          <a:lstStyle/>
          <a:p>
            <a:pPr lvl="0"/>
            <a:endParaRPr lang="en-US" noProof="0"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9" tIns="46584" rIns="93169" bIns="46584"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69" tIns="46584" rIns="93169" bIns="46584"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wrap="square" lIns="93169" tIns="46584" rIns="93169" bIns="46584"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dirty="0"/>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6/20/2024</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Busch | All Hands Shutdown 2024</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6/20/2024</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Busch | All Hands Shutdown 2024</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6/20/2024</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Busch | All Hands Shutdown 2024</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6/20/2024</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Busch | All Hands Shutdown 2024</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6/20/2024</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Busch | All Hands Shutdown 2024</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6/20/2024</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Busch | All Hands Shutdown 2024</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6/20/2024</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Busch | All Hands Shutdown 2024</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cstate="hqprint">
              <a:extLst>
                <a:ext uri="{28A0092B-C50C-407E-A947-70E740481C1C}">
                  <a14:useLocalDpi xmlns:a14="http://schemas.microsoft.com/office/drawing/2010/main"/>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ftr="0" dt="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467781"/>
            <a:ext cx="8499231" cy="1176859"/>
          </a:xfrm>
        </p:spPr>
        <p:txBody>
          <a:bodyPr/>
          <a:lstStyle/>
          <a:p>
            <a:r>
              <a:rPr lang="en-US" dirty="0"/>
              <a:t>Team RunCo	</a:t>
            </a:r>
          </a:p>
          <a:p>
            <a:endParaRPr lang="en-US" dirty="0"/>
          </a:p>
          <a:p>
            <a:endParaRPr lang="en-US" dirty="0"/>
          </a:p>
        </p:txBody>
      </p:sp>
      <p:sp>
        <p:nvSpPr>
          <p:cNvPr id="3" name="Text Placeholder 2"/>
          <p:cNvSpPr>
            <a:spLocks noGrp="1"/>
          </p:cNvSpPr>
          <p:nvPr>
            <p:ph type="body" sz="quarter" idx="11"/>
          </p:nvPr>
        </p:nvSpPr>
        <p:spPr>
          <a:xfrm>
            <a:off x="341924" y="3886785"/>
            <a:ext cx="8499232" cy="1128767"/>
          </a:xfrm>
        </p:spPr>
        <p:txBody>
          <a:bodyPr>
            <a:noAutofit/>
          </a:bodyPr>
          <a:lstStyle/>
          <a:p>
            <a:r>
              <a:rPr lang="en-US" dirty="0"/>
              <a:t>2024 Holiday Call In Guidelines</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BCCF59-7D54-F6AE-A080-5F6769FF128E}"/>
              </a:ext>
            </a:extLst>
          </p:cNvPr>
          <p:cNvSpPr>
            <a:spLocks noGrp="1"/>
          </p:cNvSpPr>
          <p:nvPr>
            <p:ph idx="1"/>
          </p:nvPr>
        </p:nvSpPr>
        <p:spPr/>
        <p:txBody>
          <a:bodyPr/>
          <a:lstStyle/>
          <a:p>
            <a:pPr marL="0" indent="0">
              <a:buNone/>
            </a:pPr>
            <a:r>
              <a:rPr lang="en-US" sz="1600" dirty="0"/>
              <a:t>1)	Mary Kohler will be/Has sent out a spread sheet to be filled out by Department Head indicating who is on call during this time period.</a:t>
            </a:r>
          </a:p>
          <a:p>
            <a:pPr marL="0" indent="0">
              <a:buNone/>
            </a:pPr>
            <a:endParaRPr lang="en-US" sz="1600" dirty="0"/>
          </a:p>
          <a:p>
            <a:pPr marL="0" indent="0">
              <a:buNone/>
            </a:pPr>
            <a:r>
              <a:rPr lang="en-US" sz="1600" dirty="0"/>
              <a:t>2)	There is a period that we may not be calling people in, called the “No Call-In Zone”. What is a “No Call-In Zone”? This is to allow families to be together at critical times such as opening presents, attending family gatherings, sitting down at family dinners, </a:t>
            </a:r>
            <a:r>
              <a:rPr lang="en-US" sz="1600" dirty="0" err="1"/>
              <a:t>etc</a:t>
            </a:r>
            <a:r>
              <a:rPr lang="en-US" sz="1600" dirty="0"/>
              <a:t>… This may result in delayed response to problems.</a:t>
            </a:r>
          </a:p>
          <a:p>
            <a:pPr marL="0" indent="0">
              <a:buNone/>
            </a:pPr>
            <a:endParaRPr lang="en-US" sz="1600" dirty="0"/>
          </a:p>
          <a:p>
            <a:pPr marL="0" indent="0">
              <a:buNone/>
            </a:pPr>
            <a:r>
              <a:rPr lang="en-US" sz="1600" dirty="0"/>
              <a:t>3)	When is the “No Call-In Zone” timeslot? </a:t>
            </a:r>
          </a:p>
          <a:p>
            <a:pPr marL="0" indent="0">
              <a:buNone/>
            </a:pPr>
            <a:endParaRPr lang="en-US" sz="1600" dirty="0"/>
          </a:p>
          <a:p>
            <a:pPr marL="457200" lvl="1" indent="0">
              <a:buNone/>
            </a:pPr>
            <a:r>
              <a:rPr lang="en-US" sz="1400" dirty="0"/>
              <a:t>a.	It will be from Tuesday 12/24/24 at noon through Thursday 12/26/24 at 0800. There is not a “No Call-In Zone” period for New Year.</a:t>
            </a:r>
          </a:p>
          <a:p>
            <a:pPr marL="0" indent="0">
              <a:buNone/>
            </a:pPr>
            <a:endParaRPr lang="en-US" sz="1600" dirty="0"/>
          </a:p>
          <a:p>
            <a:pPr marL="0" indent="0">
              <a:buNone/>
            </a:pPr>
            <a:r>
              <a:rPr lang="en-US" sz="1600" dirty="0"/>
              <a:t>4)	The Control Room Operators cannot tell if someone is impaired or not.  So please if you have been celebrating and are impaired, please tell the Control Room Operators and we will find someone else to come in. </a:t>
            </a:r>
          </a:p>
          <a:p>
            <a:pPr marL="0" indent="0">
              <a:buNone/>
            </a:pPr>
            <a:endParaRPr lang="en-US" sz="1400" dirty="0"/>
          </a:p>
          <a:p>
            <a:endParaRPr lang="en-US" dirty="0"/>
          </a:p>
        </p:txBody>
      </p:sp>
      <p:sp>
        <p:nvSpPr>
          <p:cNvPr id="4" name="Slide Number Placeholder 3">
            <a:extLst>
              <a:ext uri="{FF2B5EF4-FFF2-40B4-BE49-F238E27FC236}">
                <a16:creationId xmlns:a16="http://schemas.microsoft.com/office/drawing/2014/main" id="{2F252F92-CF42-8F73-93A4-BD0FEF3C72E4}"/>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5" name="Rectangle 1">
            <a:extLst>
              <a:ext uri="{FF2B5EF4-FFF2-40B4-BE49-F238E27FC236}">
                <a16:creationId xmlns:a16="http://schemas.microsoft.com/office/drawing/2014/main" id="{AA198030-6C44-999F-51A7-DC30F3B1060E}"/>
              </a:ext>
            </a:extLst>
          </p:cNvPr>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tabLst>
                <a:tab pos="2743200" algn="ctr"/>
                <a:tab pos="5486400" algn="r"/>
              </a:tabLst>
              <a:defRPr>
                <a:solidFill>
                  <a:schemeClr val="tx1"/>
                </a:solidFill>
                <a:latin typeface="Arial" panose="020B0604020202020204" pitchFamily="34" charset="0"/>
              </a:defRPr>
            </a:lvl1pPr>
            <a:lvl2pPr eaLnBrk="0" hangingPunct="0">
              <a:tabLst>
                <a:tab pos="2743200" algn="ctr"/>
                <a:tab pos="5486400" algn="r"/>
              </a:tabLst>
              <a:defRPr>
                <a:solidFill>
                  <a:schemeClr val="tx1"/>
                </a:solidFill>
                <a:latin typeface="Arial" panose="020B0604020202020204" pitchFamily="34" charset="0"/>
              </a:defRPr>
            </a:lvl2pPr>
            <a:lvl3pPr eaLnBrk="0" hangingPunct="0">
              <a:tabLst>
                <a:tab pos="2743200" algn="ctr"/>
                <a:tab pos="5486400" algn="r"/>
              </a:tabLst>
              <a:defRPr>
                <a:solidFill>
                  <a:schemeClr val="tx1"/>
                </a:solidFill>
                <a:latin typeface="Arial" panose="020B0604020202020204" pitchFamily="34" charset="0"/>
              </a:defRPr>
            </a:lvl3pPr>
            <a:lvl4pPr eaLnBrk="0" hangingPunct="0">
              <a:tabLst>
                <a:tab pos="2743200" algn="ctr"/>
                <a:tab pos="5486400" algn="r"/>
              </a:tabLst>
              <a:defRPr>
                <a:solidFill>
                  <a:schemeClr val="tx1"/>
                </a:solidFill>
                <a:latin typeface="Arial" panose="020B0604020202020204" pitchFamily="34" charset="0"/>
              </a:defRPr>
            </a:lvl4pPr>
            <a:lvl5pPr eaLnBrk="0" hangingPunct="0">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altLang="en-US" sz="20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HOLIDAY CALL IN GUIDELINES</a:t>
            </a:r>
            <a:endParaRPr kumimoji="0" lang="en-US" altLang="en-US" sz="300"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altLang="en-US" sz="20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2024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60752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0EB0CD-751E-4D25-5576-453AA8D10289}"/>
              </a:ext>
            </a:extLst>
          </p:cNvPr>
          <p:cNvSpPr>
            <a:spLocks noGrp="1"/>
          </p:cNvSpPr>
          <p:nvPr>
            <p:ph idx="1"/>
          </p:nvPr>
        </p:nvSpPr>
        <p:spPr/>
        <p:txBody>
          <a:bodyPr/>
          <a:lstStyle/>
          <a:p>
            <a:pPr marL="0" indent="0">
              <a:buNone/>
            </a:pPr>
            <a:r>
              <a:rPr lang="en-US" sz="1400" dirty="0"/>
              <a:t>5)	What does the “No Call-In Zone” really mean? </a:t>
            </a:r>
          </a:p>
          <a:p>
            <a:pPr marL="0" indent="0">
              <a:buNone/>
            </a:pPr>
            <a:endParaRPr lang="en-US" sz="1400" dirty="0"/>
          </a:p>
          <a:p>
            <a:pPr marL="457200" lvl="1" indent="0">
              <a:buNone/>
            </a:pPr>
            <a:r>
              <a:rPr lang="en-US" sz="1200" dirty="0"/>
              <a:t>a.	If we have machine problems that cannot be resolved by the Operating Crew and need to call someone in, you can first consult the RunCo.  The Crew Chief will talk with the RunCo. and work out a plan in consultation with Machine Experts or System Experts. Here are some of the possible results of that conversation; We might contact an expert or two and ask for guidance over the phone.  We may contact a Department Head to let them know their system/machine is down.  We may contact experts on the chance they can come in or to inform them of the problem and expect them to come in at the end of the “No Call-In Zone”. </a:t>
            </a:r>
          </a:p>
          <a:p>
            <a:pPr marL="0" indent="0">
              <a:buNone/>
            </a:pPr>
            <a:endParaRPr lang="en-US" sz="1400" dirty="0"/>
          </a:p>
          <a:p>
            <a:pPr marL="0" indent="0">
              <a:buNone/>
            </a:pPr>
            <a:r>
              <a:rPr lang="en-US" sz="1400" dirty="0"/>
              <a:t>6)	The expert may choose to come in during a “No Call-In Zone” of their own accord but are not expected to come in. </a:t>
            </a:r>
          </a:p>
          <a:p>
            <a:pPr marL="0" indent="0">
              <a:buNone/>
            </a:pPr>
            <a:endParaRPr lang="en-US" sz="1400" dirty="0"/>
          </a:p>
          <a:p>
            <a:pPr marL="0" indent="0">
              <a:buNone/>
            </a:pPr>
            <a:r>
              <a:rPr lang="en-US" sz="1400" dirty="0"/>
              <a:t>7)	During the 2 weeks of the Lab’s Winter Break, the lab is encouraging people to take a vacation during this period. So, on Monday, December 23rd thru Friday, January 3rd, we anticipate delayed response during this time.</a:t>
            </a:r>
          </a:p>
          <a:p>
            <a:pPr marL="0" indent="0">
              <a:buNone/>
            </a:pPr>
            <a:endParaRPr lang="en-US" sz="1400" dirty="0"/>
          </a:p>
          <a:p>
            <a:pPr marL="0" indent="0">
              <a:buNone/>
            </a:pPr>
            <a:r>
              <a:rPr lang="en-US" sz="1400" dirty="0"/>
              <a:t>8)	Special Exceptions:  In an emergency such as one that endangers personnel or equipment, we would expect people to respond if possible.  Some situations might be an injury, fire, massive water leaks, site-wide power outage, etc.…</a:t>
            </a:r>
          </a:p>
          <a:p>
            <a:endParaRPr lang="en-US" dirty="0"/>
          </a:p>
        </p:txBody>
      </p:sp>
      <p:sp>
        <p:nvSpPr>
          <p:cNvPr id="3" name="Title 2">
            <a:extLst>
              <a:ext uri="{FF2B5EF4-FFF2-40B4-BE49-F238E27FC236}">
                <a16:creationId xmlns:a16="http://schemas.microsoft.com/office/drawing/2014/main" id="{53AD9DBE-C94D-6E7E-5A1F-9B14FBE8A2D2}"/>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4D6C717F-D69A-404D-0DC3-ADFC0C017FC5}"/>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1360777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380CC1C0-A832-9356-EDEB-E2F9A57FE2AB}"/>
              </a:ext>
            </a:extLst>
          </p:cNvPr>
          <p:cNvGraphicFramePr>
            <a:graphicFrameLocks noGrp="1"/>
          </p:cNvGraphicFramePr>
          <p:nvPr>
            <p:ph idx="1"/>
            <p:extLst>
              <p:ext uri="{D42A27DB-BD31-4B8C-83A1-F6EECF244321}">
                <p14:modId xmlns:p14="http://schemas.microsoft.com/office/powerpoint/2010/main" val="831087330"/>
              </p:ext>
            </p:extLst>
          </p:nvPr>
        </p:nvGraphicFramePr>
        <p:xfrm>
          <a:off x="636588" y="1343892"/>
          <a:ext cx="7987866" cy="3726696"/>
        </p:xfrm>
        <a:graphic>
          <a:graphicData uri="http://schemas.openxmlformats.org/drawingml/2006/table">
            <a:tbl>
              <a:tblPr firstRow="1" firstCol="1" bandRow="1">
                <a:tableStyleId>{073A0DAA-6AF3-43AB-8588-CEC1D06C72B9}</a:tableStyleId>
              </a:tblPr>
              <a:tblGrid>
                <a:gridCol w="632629">
                  <a:extLst>
                    <a:ext uri="{9D8B030D-6E8A-4147-A177-3AD203B41FA5}">
                      <a16:colId xmlns:a16="http://schemas.microsoft.com/office/drawing/2014/main" val="2401953773"/>
                    </a:ext>
                  </a:extLst>
                </a:gridCol>
                <a:gridCol w="673008">
                  <a:extLst>
                    <a:ext uri="{9D8B030D-6E8A-4147-A177-3AD203B41FA5}">
                      <a16:colId xmlns:a16="http://schemas.microsoft.com/office/drawing/2014/main" val="2042226472"/>
                    </a:ext>
                  </a:extLst>
                </a:gridCol>
                <a:gridCol w="632629">
                  <a:extLst>
                    <a:ext uri="{9D8B030D-6E8A-4147-A177-3AD203B41FA5}">
                      <a16:colId xmlns:a16="http://schemas.microsoft.com/office/drawing/2014/main" val="2276841982"/>
                    </a:ext>
                  </a:extLst>
                </a:gridCol>
                <a:gridCol w="578787">
                  <a:extLst>
                    <a:ext uri="{9D8B030D-6E8A-4147-A177-3AD203B41FA5}">
                      <a16:colId xmlns:a16="http://schemas.microsoft.com/office/drawing/2014/main" val="46181266"/>
                    </a:ext>
                  </a:extLst>
                </a:gridCol>
                <a:gridCol w="625151">
                  <a:extLst>
                    <a:ext uri="{9D8B030D-6E8A-4147-A177-3AD203B41FA5}">
                      <a16:colId xmlns:a16="http://schemas.microsoft.com/office/drawing/2014/main" val="2008567948"/>
                    </a:ext>
                  </a:extLst>
                </a:gridCol>
                <a:gridCol w="603463">
                  <a:extLst>
                    <a:ext uri="{9D8B030D-6E8A-4147-A177-3AD203B41FA5}">
                      <a16:colId xmlns:a16="http://schemas.microsoft.com/office/drawing/2014/main" val="300391314"/>
                    </a:ext>
                  </a:extLst>
                </a:gridCol>
                <a:gridCol w="607951">
                  <a:extLst>
                    <a:ext uri="{9D8B030D-6E8A-4147-A177-3AD203B41FA5}">
                      <a16:colId xmlns:a16="http://schemas.microsoft.com/office/drawing/2014/main" val="2030599084"/>
                    </a:ext>
                  </a:extLst>
                </a:gridCol>
                <a:gridCol w="605708">
                  <a:extLst>
                    <a:ext uri="{9D8B030D-6E8A-4147-A177-3AD203B41FA5}">
                      <a16:colId xmlns:a16="http://schemas.microsoft.com/office/drawing/2014/main" val="3391806379"/>
                    </a:ext>
                  </a:extLst>
                </a:gridCol>
                <a:gridCol w="605708">
                  <a:extLst>
                    <a:ext uri="{9D8B030D-6E8A-4147-A177-3AD203B41FA5}">
                      <a16:colId xmlns:a16="http://schemas.microsoft.com/office/drawing/2014/main" val="2106008396"/>
                    </a:ext>
                  </a:extLst>
                </a:gridCol>
                <a:gridCol w="605708">
                  <a:extLst>
                    <a:ext uri="{9D8B030D-6E8A-4147-A177-3AD203B41FA5}">
                      <a16:colId xmlns:a16="http://schemas.microsoft.com/office/drawing/2014/main" val="4019361475"/>
                    </a:ext>
                  </a:extLst>
                </a:gridCol>
                <a:gridCol w="605708">
                  <a:extLst>
                    <a:ext uri="{9D8B030D-6E8A-4147-A177-3AD203B41FA5}">
                      <a16:colId xmlns:a16="http://schemas.microsoft.com/office/drawing/2014/main" val="19646777"/>
                    </a:ext>
                  </a:extLst>
                </a:gridCol>
                <a:gridCol w="605708">
                  <a:extLst>
                    <a:ext uri="{9D8B030D-6E8A-4147-A177-3AD203B41FA5}">
                      <a16:colId xmlns:a16="http://schemas.microsoft.com/office/drawing/2014/main" val="4076823803"/>
                    </a:ext>
                  </a:extLst>
                </a:gridCol>
                <a:gridCol w="605708">
                  <a:extLst>
                    <a:ext uri="{9D8B030D-6E8A-4147-A177-3AD203B41FA5}">
                      <a16:colId xmlns:a16="http://schemas.microsoft.com/office/drawing/2014/main" val="1400869327"/>
                    </a:ext>
                  </a:extLst>
                </a:gridCol>
              </a:tblGrid>
              <a:tr h="269545">
                <a:tc>
                  <a:txBody>
                    <a:bodyPr/>
                    <a:lstStyle/>
                    <a:p>
                      <a:pPr algn="l"/>
                      <a:r>
                        <a:rPr lang="en-US" sz="900">
                          <a:effectLst/>
                        </a:rPr>
                        <a:t> </a:t>
                      </a:r>
                      <a:endParaRPr lang="en-US" sz="1000">
                        <a:effectLst/>
                        <a:latin typeface="Times New Roman" panose="02020603050405020304" pitchFamily="18" charset="0"/>
                      </a:endParaRPr>
                    </a:p>
                  </a:txBody>
                  <a:tcPr marL="68580" marR="68580" marT="0" marB="0"/>
                </a:tc>
                <a:tc>
                  <a:txBody>
                    <a:bodyPr/>
                    <a:lstStyle/>
                    <a:p>
                      <a:pPr algn="l"/>
                      <a:r>
                        <a:rPr lang="en-US" sz="900">
                          <a:effectLst/>
                          <a:highlight>
                            <a:srgbClr val="FF0000"/>
                          </a:highlight>
                        </a:rPr>
                        <a:t> </a:t>
                      </a:r>
                      <a:endParaRPr lang="en-US" sz="1000">
                        <a:effectLst/>
                        <a:latin typeface="Times New Roman" panose="02020603050405020304" pitchFamily="18" charset="0"/>
                      </a:endParaRPr>
                    </a:p>
                  </a:txBody>
                  <a:tcPr marL="68580" marR="68580" marT="0" marB="0"/>
                </a:tc>
                <a:tc>
                  <a:txBody>
                    <a:bodyPr/>
                    <a:lstStyle/>
                    <a:p>
                      <a:pPr algn="l"/>
                      <a:r>
                        <a:rPr lang="en-US" sz="900">
                          <a:effectLst/>
                          <a:highlight>
                            <a:srgbClr val="FF0000"/>
                          </a:highlight>
                        </a:rPr>
                        <a:t> </a:t>
                      </a:r>
                      <a:endParaRPr lang="en-US" sz="1000">
                        <a:effectLst/>
                        <a:latin typeface="Times New Roman" panose="02020603050405020304" pitchFamily="18" charset="0"/>
                      </a:endParaRPr>
                    </a:p>
                  </a:txBody>
                  <a:tcPr marL="68580" marR="68580" marT="0" marB="0"/>
                </a:tc>
                <a:tc>
                  <a:txBody>
                    <a:bodyPr/>
                    <a:lstStyle/>
                    <a:p>
                      <a:pPr algn="l"/>
                      <a:r>
                        <a:rPr lang="en-US" sz="900">
                          <a:effectLst/>
                        </a:rPr>
                        <a:t> </a:t>
                      </a:r>
                      <a:endParaRPr lang="en-US" sz="1000">
                        <a:effectLst/>
                        <a:latin typeface="Times New Roman" panose="02020603050405020304" pitchFamily="18" charset="0"/>
                      </a:endParaRPr>
                    </a:p>
                  </a:txBody>
                  <a:tcPr marL="68580" marR="68580" marT="0" marB="0"/>
                </a:tc>
                <a:tc>
                  <a:txBody>
                    <a:bodyPr/>
                    <a:lstStyle/>
                    <a:p>
                      <a:pPr algn="l"/>
                      <a:r>
                        <a:rPr lang="en-US" sz="900">
                          <a:effectLst/>
                        </a:rPr>
                        <a:t> </a:t>
                      </a:r>
                      <a:endParaRPr lang="en-US" sz="1000">
                        <a:effectLst/>
                        <a:latin typeface="Times New Roman" panose="02020603050405020304" pitchFamily="18" charset="0"/>
                      </a:endParaRPr>
                    </a:p>
                  </a:txBody>
                  <a:tcPr marL="68580" marR="68580" marT="0" marB="0"/>
                </a:tc>
                <a:tc>
                  <a:txBody>
                    <a:bodyPr/>
                    <a:lstStyle/>
                    <a:p>
                      <a:pPr algn="l"/>
                      <a:r>
                        <a:rPr lang="en-US" sz="900" dirty="0">
                          <a:effectLst/>
                        </a:rPr>
                        <a:t> </a:t>
                      </a:r>
                      <a:endParaRPr lang="en-US" sz="1000" dirty="0">
                        <a:effectLst/>
                        <a:latin typeface="Times New Roman" panose="02020603050405020304" pitchFamily="18" charset="0"/>
                      </a:endParaRPr>
                    </a:p>
                  </a:txBody>
                  <a:tcPr marL="68580" marR="68580" marT="0" marB="0"/>
                </a:tc>
                <a:tc>
                  <a:txBody>
                    <a:bodyPr/>
                    <a:lstStyle/>
                    <a:p>
                      <a:pPr algn="l"/>
                      <a:r>
                        <a:rPr lang="en-US" sz="900">
                          <a:effectLst/>
                        </a:rPr>
                        <a:t> </a:t>
                      </a:r>
                      <a:endParaRPr lang="en-US" sz="1000">
                        <a:effectLst/>
                        <a:latin typeface="Times New Roman" panose="02020603050405020304" pitchFamily="18" charset="0"/>
                      </a:endParaRPr>
                    </a:p>
                  </a:txBody>
                  <a:tcPr marL="68580" marR="68580" marT="0" marB="0"/>
                </a:tc>
                <a:tc>
                  <a:txBody>
                    <a:bodyPr/>
                    <a:lstStyle/>
                    <a:p>
                      <a:pPr algn="l"/>
                      <a:r>
                        <a:rPr lang="en-US" sz="900">
                          <a:effectLst/>
                        </a:rPr>
                        <a:t> </a:t>
                      </a:r>
                      <a:endParaRPr lang="en-US" sz="1000">
                        <a:effectLst/>
                        <a:latin typeface="Times New Roman" panose="02020603050405020304" pitchFamily="18" charset="0"/>
                      </a:endParaRPr>
                    </a:p>
                  </a:txBody>
                  <a:tcPr marL="68580" marR="68580" marT="0" marB="0"/>
                </a:tc>
                <a:tc>
                  <a:txBody>
                    <a:bodyPr/>
                    <a:lstStyle/>
                    <a:p>
                      <a:pPr algn="l"/>
                      <a:r>
                        <a:rPr lang="en-US" sz="900">
                          <a:effectLst/>
                        </a:rPr>
                        <a:t> </a:t>
                      </a:r>
                      <a:endParaRPr lang="en-US" sz="1000">
                        <a:effectLst/>
                        <a:latin typeface="Times New Roman" panose="02020603050405020304" pitchFamily="18" charset="0"/>
                      </a:endParaRPr>
                    </a:p>
                  </a:txBody>
                  <a:tcPr marL="68580" marR="68580" marT="0" marB="0"/>
                </a:tc>
                <a:tc>
                  <a:txBody>
                    <a:bodyPr/>
                    <a:lstStyle/>
                    <a:p>
                      <a:pPr algn="l"/>
                      <a:r>
                        <a:rPr lang="en-US" sz="900">
                          <a:effectLst/>
                        </a:rPr>
                        <a:t> </a:t>
                      </a:r>
                      <a:endParaRPr lang="en-US" sz="1000">
                        <a:effectLst/>
                        <a:latin typeface="Times New Roman" panose="02020603050405020304" pitchFamily="18" charset="0"/>
                      </a:endParaRPr>
                    </a:p>
                  </a:txBody>
                  <a:tcPr marL="68580" marR="68580" marT="0" marB="0"/>
                </a:tc>
                <a:tc>
                  <a:txBody>
                    <a:bodyPr/>
                    <a:lstStyle/>
                    <a:p>
                      <a:pPr algn="l"/>
                      <a:r>
                        <a:rPr lang="en-US" sz="900">
                          <a:effectLst/>
                        </a:rPr>
                        <a:t> </a:t>
                      </a:r>
                      <a:endParaRPr lang="en-US" sz="1000">
                        <a:effectLst/>
                        <a:latin typeface="Times New Roman" panose="02020603050405020304" pitchFamily="18" charset="0"/>
                      </a:endParaRPr>
                    </a:p>
                  </a:txBody>
                  <a:tcPr marL="68580" marR="68580" marT="0" marB="0"/>
                </a:tc>
                <a:tc>
                  <a:txBody>
                    <a:bodyPr/>
                    <a:lstStyle/>
                    <a:p>
                      <a:pPr algn="l"/>
                      <a:r>
                        <a:rPr lang="en-US" sz="900">
                          <a:effectLst/>
                        </a:rPr>
                        <a:t> </a:t>
                      </a:r>
                      <a:endParaRPr lang="en-US" sz="1000">
                        <a:effectLst/>
                        <a:latin typeface="Times New Roman" panose="02020603050405020304" pitchFamily="18" charset="0"/>
                      </a:endParaRPr>
                    </a:p>
                  </a:txBody>
                  <a:tcPr marL="68580" marR="68580" marT="0" marB="0"/>
                </a:tc>
                <a:tc>
                  <a:txBody>
                    <a:bodyPr/>
                    <a:lstStyle/>
                    <a:p>
                      <a:pPr algn="l"/>
                      <a:r>
                        <a:rPr lang="en-US" sz="900">
                          <a:effectLst/>
                        </a:rPr>
                        <a:t> </a:t>
                      </a:r>
                      <a:endParaRPr lang="en-US" sz="1000">
                        <a:effectLst/>
                        <a:latin typeface="Times New Roman" panose="02020603050405020304" pitchFamily="18" charset="0"/>
                      </a:endParaRPr>
                    </a:p>
                  </a:txBody>
                  <a:tcPr marL="68580" marR="68580" marT="0" marB="0"/>
                </a:tc>
                <a:extLst>
                  <a:ext uri="{0D108BD9-81ED-4DB2-BD59-A6C34878D82A}">
                    <a16:rowId xmlns:a16="http://schemas.microsoft.com/office/drawing/2014/main" val="1813536816"/>
                  </a:ext>
                </a:extLst>
              </a:tr>
              <a:tr h="314712">
                <a:tc>
                  <a:txBody>
                    <a:bodyPr/>
                    <a:lstStyle/>
                    <a:p>
                      <a:pPr algn="l"/>
                      <a:r>
                        <a:rPr lang="en-US" sz="1100">
                          <a:effectLst/>
                        </a:rPr>
                        <a:t> </a:t>
                      </a:r>
                      <a:endParaRPr lang="en-US" sz="1000">
                        <a:effectLst/>
                        <a:latin typeface="Times New Roman" panose="02020603050405020304" pitchFamily="18" charset="0"/>
                      </a:endParaRPr>
                    </a:p>
                  </a:txBody>
                  <a:tcPr marL="68580" marR="68580" marT="0" marB="0"/>
                </a:tc>
                <a:tc>
                  <a:txBody>
                    <a:bodyPr/>
                    <a:lstStyle/>
                    <a:p>
                      <a:pPr algn="l"/>
                      <a:r>
                        <a:rPr lang="en-US" sz="900">
                          <a:effectLst/>
                        </a:rPr>
                        <a:t>12/23/24</a:t>
                      </a:r>
                      <a:endParaRPr lang="en-US" sz="1000">
                        <a:effectLst/>
                        <a:latin typeface="Times New Roman" panose="02020603050405020304" pitchFamily="18" charset="0"/>
                      </a:endParaRPr>
                    </a:p>
                  </a:txBody>
                  <a:tcPr marL="68580" marR="68580" marT="0" marB="0"/>
                </a:tc>
                <a:tc>
                  <a:txBody>
                    <a:bodyPr/>
                    <a:lstStyle/>
                    <a:p>
                      <a:pPr algn="l"/>
                      <a:r>
                        <a:rPr lang="en-US" sz="900">
                          <a:effectLst/>
                        </a:rPr>
                        <a:t>12/24/24</a:t>
                      </a:r>
                      <a:endParaRPr lang="en-US" sz="1000">
                        <a:effectLst/>
                        <a:latin typeface="Times New Roman" panose="02020603050405020304" pitchFamily="18" charset="0"/>
                      </a:endParaRPr>
                    </a:p>
                  </a:txBody>
                  <a:tcPr marL="68580" marR="68580" marT="0" marB="0"/>
                </a:tc>
                <a:tc>
                  <a:txBody>
                    <a:bodyPr/>
                    <a:lstStyle/>
                    <a:p>
                      <a:pPr algn="l"/>
                      <a:r>
                        <a:rPr lang="en-US" sz="900">
                          <a:effectLst/>
                        </a:rPr>
                        <a:t>12/25/24</a:t>
                      </a:r>
                      <a:endParaRPr lang="en-US" sz="1000">
                        <a:effectLst/>
                        <a:latin typeface="Times New Roman" panose="02020603050405020304" pitchFamily="18" charset="0"/>
                      </a:endParaRPr>
                    </a:p>
                  </a:txBody>
                  <a:tcPr marL="68580" marR="68580" marT="0" marB="0"/>
                </a:tc>
                <a:tc>
                  <a:txBody>
                    <a:bodyPr/>
                    <a:lstStyle/>
                    <a:p>
                      <a:pPr algn="l"/>
                      <a:r>
                        <a:rPr lang="en-US" sz="900">
                          <a:effectLst/>
                        </a:rPr>
                        <a:t>12/26/24</a:t>
                      </a:r>
                      <a:endParaRPr lang="en-US" sz="1000">
                        <a:effectLst/>
                        <a:latin typeface="Times New Roman" panose="02020603050405020304" pitchFamily="18" charset="0"/>
                      </a:endParaRPr>
                    </a:p>
                  </a:txBody>
                  <a:tcPr marL="68580" marR="68580" marT="0" marB="0"/>
                </a:tc>
                <a:tc>
                  <a:txBody>
                    <a:bodyPr/>
                    <a:lstStyle/>
                    <a:p>
                      <a:pPr algn="l"/>
                      <a:r>
                        <a:rPr lang="en-US" sz="900">
                          <a:effectLst/>
                        </a:rPr>
                        <a:t>12/27/24</a:t>
                      </a:r>
                      <a:endParaRPr lang="en-US" sz="1000">
                        <a:effectLst/>
                        <a:latin typeface="Times New Roman" panose="02020603050405020304" pitchFamily="18" charset="0"/>
                      </a:endParaRPr>
                    </a:p>
                  </a:txBody>
                  <a:tcPr marL="68580" marR="68580" marT="0" marB="0"/>
                </a:tc>
                <a:tc>
                  <a:txBody>
                    <a:bodyPr/>
                    <a:lstStyle/>
                    <a:p>
                      <a:pPr algn="l"/>
                      <a:r>
                        <a:rPr lang="en-US" sz="900">
                          <a:effectLst/>
                        </a:rPr>
                        <a:t>12/28/24</a:t>
                      </a:r>
                      <a:endParaRPr lang="en-US" sz="1000">
                        <a:effectLst/>
                        <a:latin typeface="Times New Roman" panose="02020603050405020304" pitchFamily="18" charset="0"/>
                      </a:endParaRPr>
                    </a:p>
                  </a:txBody>
                  <a:tcPr marL="68580" marR="68580" marT="0" marB="0"/>
                </a:tc>
                <a:tc>
                  <a:txBody>
                    <a:bodyPr/>
                    <a:lstStyle/>
                    <a:p>
                      <a:pPr algn="l"/>
                      <a:r>
                        <a:rPr lang="en-US" sz="900">
                          <a:effectLst/>
                        </a:rPr>
                        <a:t>12/29/24</a:t>
                      </a:r>
                      <a:endParaRPr lang="en-US" sz="1000">
                        <a:effectLst/>
                        <a:latin typeface="Times New Roman" panose="02020603050405020304" pitchFamily="18" charset="0"/>
                      </a:endParaRPr>
                    </a:p>
                  </a:txBody>
                  <a:tcPr marL="68580" marR="68580" marT="0" marB="0"/>
                </a:tc>
                <a:tc>
                  <a:txBody>
                    <a:bodyPr/>
                    <a:lstStyle/>
                    <a:p>
                      <a:pPr algn="l"/>
                      <a:r>
                        <a:rPr lang="en-US" sz="900">
                          <a:effectLst/>
                        </a:rPr>
                        <a:t>12/30/24</a:t>
                      </a:r>
                      <a:endParaRPr lang="en-US" sz="1000">
                        <a:effectLst/>
                        <a:latin typeface="Times New Roman" panose="02020603050405020304" pitchFamily="18" charset="0"/>
                      </a:endParaRPr>
                    </a:p>
                  </a:txBody>
                  <a:tcPr marL="68580" marR="68580" marT="0" marB="0"/>
                </a:tc>
                <a:tc>
                  <a:txBody>
                    <a:bodyPr/>
                    <a:lstStyle/>
                    <a:p>
                      <a:pPr algn="l"/>
                      <a:r>
                        <a:rPr lang="en-US" sz="900">
                          <a:effectLst/>
                        </a:rPr>
                        <a:t>12/31/24</a:t>
                      </a:r>
                      <a:endParaRPr lang="en-US" sz="1000">
                        <a:effectLst/>
                        <a:latin typeface="Times New Roman" panose="02020603050405020304" pitchFamily="18" charset="0"/>
                      </a:endParaRPr>
                    </a:p>
                  </a:txBody>
                  <a:tcPr marL="68580" marR="68580" marT="0" marB="0"/>
                </a:tc>
                <a:tc>
                  <a:txBody>
                    <a:bodyPr/>
                    <a:lstStyle/>
                    <a:p>
                      <a:pPr algn="l"/>
                      <a:r>
                        <a:rPr lang="en-US" sz="900">
                          <a:effectLst/>
                        </a:rPr>
                        <a:t>1/1/25</a:t>
                      </a:r>
                      <a:endParaRPr lang="en-US" sz="1000">
                        <a:effectLst/>
                        <a:latin typeface="Times New Roman" panose="02020603050405020304" pitchFamily="18" charset="0"/>
                      </a:endParaRPr>
                    </a:p>
                  </a:txBody>
                  <a:tcPr marL="68580" marR="68580" marT="0" marB="0"/>
                </a:tc>
                <a:tc>
                  <a:txBody>
                    <a:bodyPr/>
                    <a:lstStyle/>
                    <a:p>
                      <a:pPr algn="l"/>
                      <a:r>
                        <a:rPr lang="en-US" sz="900">
                          <a:effectLst/>
                        </a:rPr>
                        <a:t>1/2/25</a:t>
                      </a:r>
                      <a:endParaRPr lang="en-US" sz="1000">
                        <a:effectLst/>
                        <a:latin typeface="Times New Roman" panose="02020603050405020304" pitchFamily="18" charset="0"/>
                      </a:endParaRPr>
                    </a:p>
                  </a:txBody>
                  <a:tcPr marL="68580" marR="68580" marT="0" marB="0"/>
                </a:tc>
                <a:tc>
                  <a:txBody>
                    <a:bodyPr/>
                    <a:lstStyle/>
                    <a:p>
                      <a:pPr algn="l"/>
                      <a:r>
                        <a:rPr lang="en-US" sz="900">
                          <a:effectLst/>
                        </a:rPr>
                        <a:t>1/3/25</a:t>
                      </a:r>
                      <a:endParaRPr lang="en-US" sz="1000">
                        <a:effectLst/>
                        <a:latin typeface="Times New Roman" panose="02020603050405020304" pitchFamily="18" charset="0"/>
                      </a:endParaRPr>
                    </a:p>
                  </a:txBody>
                  <a:tcPr marL="68580" marR="68580" marT="0" marB="0"/>
                </a:tc>
                <a:extLst>
                  <a:ext uri="{0D108BD9-81ED-4DB2-BD59-A6C34878D82A}">
                    <a16:rowId xmlns:a16="http://schemas.microsoft.com/office/drawing/2014/main" val="1139056775"/>
                  </a:ext>
                </a:extLst>
              </a:tr>
              <a:tr h="260075">
                <a:tc>
                  <a:txBody>
                    <a:bodyPr/>
                    <a:lstStyle/>
                    <a:p>
                      <a:pPr algn="l"/>
                      <a:r>
                        <a:rPr lang="en-US" sz="1100">
                          <a:effectLst/>
                        </a:rPr>
                        <a:t> </a:t>
                      </a:r>
                      <a:endParaRPr lang="en-US" sz="1000">
                        <a:effectLst/>
                        <a:latin typeface="Times New Roman" panose="02020603050405020304" pitchFamily="18" charset="0"/>
                      </a:endParaRPr>
                    </a:p>
                  </a:txBody>
                  <a:tcPr marL="68580" marR="68580" marT="0" marB="0"/>
                </a:tc>
                <a:tc>
                  <a:txBody>
                    <a:bodyPr/>
                    <a:lstStyle/>
                    <a:p>
                      <a:pPr algn="l"/>
                      <a:r>
                        <a:rPr lang="en-US" sz="900">
                          <a:effectLst/>
                        </a:rPr>
                        <a:t>Mon.</a:t>
                      </a:r>
                      <a:endParaRPr lang="en-US" sz="1000">
                        <a:effectLst/>
                        <a:latin typeface="Times New Roman" panose="02020603050405020304" pitchFamily="18" charset="0"/>
                      </a:endParaRPr>
                    </a:p>
                  </a:txBody>
                  <a:tcPr marL="68580" marR="68580" marT="0" marB="0"/>
                </a:tc>
                <a:tc>
                  <a:txBody>
                    <a:bodyPr/>
                    <a:lstStyle/>
                    <a:p>
                      <a:pPr algn="l"/>
                      <a:r>
                        <a:rPr lang="en-US" sz="900">
                          <a:effectLst/>
                        </a:rPr>
                        <a:t>Tues.</a:t>
                      </a:r>
                      <a:endParaRPr lang="en-US" sz="1000">
                        <a:effectLst/>
                        <a:latin typeface="Times New Roman" panose="02020603050405020304" pitchFamily="18" charset="0"/>
                      </a:endParaRPr>
                    </a:p>
                  </a:txBody>
                  <a:tcPr marL="68580" marR="68580" marT="0" marB="0"/>
                </a:tc>
                <a:tc>
                  <a:txBody>
                    <a:bodyPr/>
                    <a:lstStyle/>
                    <a:p>
                      <a:pPr algn="l"/>
                      <a:r>
                        <a:rPr lang="en-US" sz="900">
                          <a:effectLst/>
                        </a:rPr>
                        <a:t>Wed.</a:t>
                      </a:r>
                      <a:endParaRPr lang="en-US" sz="1000">
                        <a:effectLst/>
                        <a:latin typeface="Times New Roman" panose="02020603050405020304" pitchFamily="18" charset="0"/>
                      </a:endParaRPr>
                    </a:p>
                  </a:txBody>
                  <a:tcPr marL="68580" marR="68580" marT="0" marB="0"/>
                </a:tc>
                <a:tc>
                  <a:txBody>
                    <a:bodyPr/>
                    <a:lstStyle/>
                    <a:p>
                      <a:pPr algn="l"/>
                      <a:r>
                        <a:rPr lang="en-US" sz="900">
                          <a:effectLst/>
                        </a:rPr>
                        <a:t>Thurs.</a:t>
                      </a:r>
                      <a:endParaRPr lang="en-US" sz="1000">
                        <a:effectLst/>
                        <a:latin typeface="Times New Roman" panose="02020603050405020304" pitchFamily="18" charset="0"/>
                      </a:endParaRPr>
                    </a:p>
                  </a:txBody>
                  <a:tcPr marL="68580" marR="68580" marT="0" marB="0"/>
                </a:tc>
                <a:tc>
                  <a:txBody>
                    <a:bodyPr/>
                    <a:lstStyle/>
                    <a:p>
                      <a:pPr algn="l"/>
                      <a:r>
                        <a:rPr lang="en-US" sz="900">
                          <a:effectLst/>
                        </a:rPr>
                        <a:t>Fri.</a:t>
                      </a:r>
                      <a:endParaRPr lang="en-US" sz="1000">
                        <a:effectLst/>
                        <a:latin typeface="Times New Roman" panose="02020603050405020304" pitchFamily="18" charset="0"/>
                      </a:endParaRPr>
                    </a:p>
                  </a:txBody>
                  <a:tcPr marL="68580" marR="68580" marT="0" marB="0"/>
                </a:tc>
                <a:tc>
                  <a:txBody>
                    <a:bodyPr/>
                    <a:lstStyle/>
                    <a:p>
                      <a:pPr algn="l"/>
                      <a:r>
                        <a:rPr lang="en-US" sz="900">
                          <a:effectLst/>
                        </a:rPr>
                        <a:t>Sat.</a:t>
                      </a:r>
                      <a:endParaRPr lang="en-US" sz="1000">
                        <a:effectLst/>
                        <a:latin typeface="Times New Roman" panose="02020603050405020304" pitchFamily="18" charset="0"/>
                      </a:endParaRPr>
                    </a:p>
                  </a:txBody>
                  <a:tcPr marL="68580" marR="68580" marT="0" marB="0"/>
                </a:tc>
                <a:tc>
                  <a:txBody>
                    <a:bodyPr/>
                    <a:lstStyle/>
                    <a:p>
                      <a:pPr algn="l"/>
                      <a:r>
                        <a:rPr lang="en-US" sz="900">
                          <a:effectLst/>
                        </a:rPr>
                        <a:t>Sun.</a:t>
                      </a:r>
                      <a:endParaRPr lang="en-US" sz="1000">
                        <a:effectLst/>
                        <a:latin typeface="Times New Roman" panose="02020603050405020304" pitchFamily="18" charset="0"/>
                      </a:endParaRPr>
                    </a:p>
                  </a:txBody>
                  <a:tcPr marL="68580" marR="68580" marT="0" marB="0"/>
                </a:tc>
                <a:tc>
                  <a:txBody>
                    <a:bodyPr/>
                    <a:lstStyle/>
                    <a:p>
                      <a:pPr algn="l"/>
                      <a:r>
                        <a:rPr lang="en-US" sz="900">
                          <a:effectLst/>
                        </a:rPr>
                        <a:t>Mon.</a:t>
                      </a:r>
                      <a:endParaRPr lang="en-US" sz="1000">
                        <a:effectLst/>
                        <a:latin typeface="Times New Roman" panose="02020603050405020304" pitchFamily="18" charset="0"/>
                      </a:endParaRPr>
                    </a:p>
                  </a:txBody>
                  <a:tcPr marL="68580" marR="68580" marT="0" marB="0"/>
                </a:tc>
                <a:tc>
                  <a:txBody>
                    <a:bodyPr/>
                    <a:lstStyle/>
                    <a:p>
                      <a:pPr algn="l"/>
                      <a:r>
                        <a:rPr lang="en-US" sz="900">
                          <a:effectLst/>
                        </a:rPr>
                        <a:t>Tues.</a:t>
                      </a:r>
                      <a:endParaRPr lang="en-US" sz="1000">
                        <a:effectLst/>
                        <a:latin typeface="Times New Roman" panose="02020603050405020304" pitchFamily="18" charset="0"/>
                      </a:endParaRPr>
                    </a:p>
                  </a:txBody>
                  <a:tcPr marL="68580" marR="68580" marT="0" marB="0"/>
                </a:tc>
                <a:tc>
                  <a:txBody>
                    <a:bodyPr/>
                    <a:lstStyle/>
                    <a:p>
                      <a:pPr algn="l"/>
                      <a:r>
                        <a:rPr lang="en-US" sz="900">
                          <a:effectLst/>
                        </a:rPr>
                        <a:t>Wed.</a:t>
                      </a:r>
                      <a:endParaRPr lang="en-US" sz="1000">
                        <a:effectLst/>
                        <a:latin typeface="Times New Roman" panose="02020603050405020304" pitchFamily="18" charset="0"/>
                      </a:endParaRPr>
                    </a:p>
                  </a:txBody>
                  <a:tcPr marL="68580" marR="68580" marT="0" marB="0"/>
                </a:tc>
                <a:tc>
                  <a:txBody>
                    <a:bodyPr/>
                    <a:lstStyle/>
                    <a:p>
                      <a:pPr algn="l"/>
                      <a:r>
                        <a:rPr lang="en-US" sz="900">
                          <a:effectLst/>
                        </a:rPr>
                        <a:t>Thurs.</a:t>
                      </a:r>
                      <a:endParaRPr lang="en-US" sz="1000">
                        <a:effectLst/>
                        <a:latin typeface="Times New Roman" panose="02020603050405020304" pitchFamily="18" charset="0"/>
                      </a:endParaRPr>
                    </a:p>
                  </a:txBody>
                  <a:tcPr marL="68580" marR="68580" marT="0" marB="0"/>
                </a:tc>
                <a:tc>
                  <a:txBody>
                    <a:bodyPr/>
                    <a:lstStyle/>
                    <a:p>
                      <a:pPr algn="l"/>
                      <a:r>
                        <a:rPr lang="en-US" sz="900">
                          <a:effectLst/>
                        </a:rPr>
                        <a:t>Fri.</a:t>
                      </a:r>
                      <a:endParaRPr lang="en-US" sz="1000">
                        <a:effectLst/>
                        <a:latin typeface="Times New Roman" panose="02020603050405020304" pitchFamily="18" charset="0"/>
                      </a:endParaRPr>
                    </a:p>
                  </a:txBody>
                  <a:tcPr marL="68580" marR="68580" marT="0" marB="0"/>
                </a:tc>
                <a:extLst>
                  <a:ext uri="{0D108BD9-81ED-4DB2-BD59-A6C34878D82A}">
                    <a16:rowId xmlns:a16="http://schemas.microsoft.com/office/drawing/2014/main" val="3325201935"/>
                  </a:ext>
                </a:extLst>
              </a:tr>
              <a:tr h="374867">
                <a:tc>
                  <a:txBody>
                    <a:bodyPr/>
                    <a:lstStyle/>
                    <a:p>
                      <a:pPr algn="l"/>
                      <a:r>
                        <a:rPr lang="en-US" sz="1100">
                          <a:effectLst/>
                        </a:rPr>
                        <a:t> </a:t>
                      </a:r>
                      <a:endParaRPr lang="en-US" sz="1000">
                        <a:effectLst/>
                        <a:latin typeface="Times New Roman" panose="02020603050405020304" pitchFamily="18" charset="0"/>
                      </a:endParaRPr>
                    </a:p>
                  </a:txBody>
                  <a:tcPr marL="68580" marR="68580" marT="0" marB="0"/>
                </a:tc>
                <a:tc>
                  <a:txBody>
                    <a:bodyPr/>
                    <a:lstStyle/>
                    <a:p>
                      <a:pPr algn="l"/>
                      <a:r>
                        <a:rPr lang="en-US" sz="900">
                          <a:effectLst/>
                        </a:rPr>
                        <a:t> </a:t>
                      </a:r>
                      <a:endParaRPr lang="en-US" sz="1000">
                        <a:effectLst/>
                        <a:latin typeface="Times New Roman" panose="02020603050405020304" pitchFamily="18" charset="0"/>
                      </a:endParaRPr>
                    </a:p>
                  </a:txBody>
                  <a:tcPr marL="68580" marR="68580" marT="0" marB="0"/>
                </a:tc>
                <a:tc>
                  <a:txBody>
                    <a:bodyPr/>
                    <a:lstStyle/>
                    <a:p>
                      <a:pPr algn="l"/>
                      <a:r>
                        <a:rPr lang="en-US" sz="900">
                          <a:effectLst/>
                        </a:rPr>
                        <a:t>½ Lab Holiday</a:t>
                      </a:r>
                      <a:endParaRPr lang="en-US" sz="1000">
                        <a:effectLst/>
                        <a:latin typeface="Times New Roman" panose="02020603050405020304" pitchFamily="18" charset="0"/>
                      </a:endParaRPr>
                    </a:p>
                  </a:txBody>
                  <a:tcPr marL="68580" marR="68580" marT="0" marB="0"/>
                </a:tc>
                <a:tc>
                  <a:txBody>
                    <a:bodyPr/>
                    <a:lstStyle/>
                    <a:p>
                      <a:pPr algn="l"/>
                      <a:r>
                        <a:rPr lang="en-US" sz="900">
                          <a:effectLst/>
                        </a:rPr>
                        <a:t>Lab Holiday</a:t>
                      </a:r>
                      <a:endParaRPr lang="en-US" sz="1000">
                        <a:effectLst/>
                        <a:latin typeface="Times New Roman" panose="02020603050405020304" pitchFamily="18" charset="0"/>
                      </a:endParaRPr>
                    </a:p>
                  </a:txBody>
                  <a:tcPr marL="68580" marR="68580" marT="0" marB="0"/>
                </a:tc>
                <a:tc>
                  <a:txBody>
                    <a:bodyPr/>
                    <a:lstStyle/>
                    <a:p>
                      <a:pPr algn="l"/>
                      <a:r>
                        <a:rPr lang="en-US" sz="900">
                          <a:effectLst/>
                        </a:rPr>
                        <a:t> </a:t>
                      </a:r>
                      <a:endParaRPr lang="en-US" sz="1000">
                        <a:effectLst/>
                        <a:latin typeface="Times New Roman" panose="02020603050405020304" pitchFamily="18" charset="0"/>
                      </a:endParaRPr>
                    </a:p>
                  </a:txBody>
                  <a:tcPr marL="68580" marR="68580" marT="0" marB="0"/>
                </a:tc>
                <a:tc>
                  <a:txBody>
                    <a:bodyPr/>
                    <a:lstStyle/>
                    <a:p>
                      <a:pPr algn="l"/>
                      <a:r>
                        <a:rPr lang="en-US" sz="900">
                          <a:effectLst/>
                        </a:rPr>
                        <a:t> </a:t>
                      </a:r>
                      <a:endParaRPr lang="en-US" sz="1000">
                        <a:effectLst/>
                        <a:latin typeface="Times New Roman" panose="02020603050405020304" pitchFamily="18" charset="0"/>
                      </a:endParaRPr>
                    </a:p>
                  </a:txBody>
                  <a:tcPr marL="68580" marR="68580" marT="0" marB="0"/>
                </a:tc>
                <a:tc>
                  <a:txBody>
                    <a:bodyPr/>
                    <a:lstStyle/>
                    <a:p>
                      <a:pPr algn="l"/>
                      <a:r>
                        <a:rPr lang="en-US" sz="900">
                          <a:effectLst/>
                        </a:rPr>
                        <a:t> </a:t>
                      </a:r>
                      <a:endParaRPr lang="en-US" sz="1000">
                        <a:effectLst/>
                        <a:latin typeface="Times New Roman" panose="02020603050405020304" pitchFamily="18" charset="0"/>
                      </a:endParaRPr>
                    </a:p>
                  </a:txBody>
                  <a:tcPr marL="68580" marR="68580" marT="0" marB="0"/>
                </a:tc>
                <a:tc>
                  <a:txBody>
                    <a:bodyPr/>
                    <a:lstStyle/>
                    <a:p>
                      <a:pPr algn="l"/>
                      <a:r>
                        <a:rPr lang="en-US" sz="900">
                          <a:effectLst/>
                        </a:rPr>
                        <a:t> </a:t>
                      </a:r>
                      <a:endParaRPr lang="en-US" sz="1000">
                        <a:effectLst/>
                        <a:latin typeface="Times New Roman" panose="02020603050405020304" pitchFamily="18" charset="0"/>
                      </a:endParaRPr>
                    </a:p>
                  </a:txBody>
                  <a:tcPr marL="68580" marR="68580" marT="0" marB="0"/>
                </a:tc>
                <a:tc>
                  <a:txBody>
                    <a:bodyPr/>
                    <a:lstStyle/>
                    <a:p>
                      <a:pPr algn="l"/>
                      <a:r>
                        <a:rPr lang="en-US" sz="900">
                          <a:effectLst/>
                        </a:rPr>
                        <a:t> </a:t>
                      </a:r>
                      <a:endParaRPr lang="en-US" sz="1000">
                        <a:effectLst/>
                        <a:latin typeface="Times New Roman" panose="02020603050405020304" pitchFamily="18" charset="0"/>
                      </a:endParaRPr>
                    </a:p>
                  </a:txBody>
                  <a:tcPr marL="68580" marR="68580" marT="0" marB="0"/>
                </a:tc>
                <a:tc>
                  <a:txBody>
                    <a:bodyPr/>
                    <a:lstStyle/>
                    <a:p>
                      <a:pPr algn="l"/>
                      <a:r>
                        <a:rPr lang="en-US" sz="900">
                          <a:effectLst/>
                        </a:rPr>
                        <a:t>½ Lab Holiday</a:t>
                      </a:r>
                      <a:endParaRPr lang="en-US" sz="1000">
                        <a:effectLst/>
                        <a:latin typeface="Times New Roman" panose="02020603050405020304" pitchFamily="18" charset="0"/>
                      </a:endParaRPr>
                    </a:p>
                  </a:txBody>
                  <a:tcPr marL="68580" marR="68580" marT="0" marB="0"/>
                </a:tc>
                <a:tc>
                  <a:txBody>
                    <a:bodyPr/>
                    <a:lstStyle/>
                    <a:p>
                      <a:pPr algn="l"/>
                      <a:r>
                        <a:rPr lang="en-US" sz="900">
                          <a:effectLst/>
                        </a:rPr>
                        <a:t>Lab Holiday</a:t>
                      </a:r>
                      <a:endParaRPr lang="en-US" sz="1000">
                        <a:effectLst/>
                        <a:latin typeface="Times New Roman" panose="02020603050405020304" pitchFamily="18" charset="0"/>
                      </a:endParaRPr>
                    </a:p>
                  </a:txBody>
                  <a:tcPr marL="68580" marR="68580" marT="0" marB="0"/>
                </a:tc>
                <a:tc>
                  <a:txBody>
                    <a:bodyPr/>
                    <a:lstStyle/>
                    <a:p>
                      <a:pPr algn="l"/>
                      <a:r>
                        <a:rPr lang="en-US" sz="900">
                          <a:effectLst/>
                        </a:rPr>
                        <a:t> </a:t>
                      </a:r>
                      <a:endParaRPr lang="en-US" sz="1000">
                        <a:effectLst/>
                        <a:latin typeface="Times New Roman" panose="02020603050405020304" pitchFamily="18" charset="0"/>
                      </a:endParaRPr>
                    </a:p>
                  </a:txBody>
                  <a:tcPr marL="68580" marR="68580" marT="0" marB="0"/>
                </a:tc>
                <a:tc>
                  <a:txBody>
                    <a:bodyPr/>
                    <a:lstStyle/>
                    <a:p>
                      <a:pPr algn="l"/>
                      <a:r>
                        <a:rPr lang="en-US" sz="900">
                          <a:effectLst/>
                        </a:rPr>
                        <a:t> </a:t>
                      </a:r>
                      <a:endParaRPr lang="en-US" sz="1000">
                        <a:effectLst/>
                        <a:latin typeface="Times New Roman" panose="02020603050405020304" pitchFamily="18" charset="0"/>
                      </a:endParaRPr>
                    </a:p>
                  </a:txBody>
                  <a:tcPr marL="68580" marR="68580" marT="0" marB="0"/>
                </a:tc>
                <a:extLst>
                  <a:ext uri="{0D108BD9-81ED-4DB2-BD59-A6C34878D82A}">
                    <a16:rowId xmlns:a16="http://schemas.microsoft.com/office/drawing/2014/main" val="1311936493"/>
                  </a:ext>
                </a:extLst>
              </a:tr>
              <a:tr h="192324">
                <a:tc>
                  <a:txBody>
                    <a:bodyPr/>
                    <a:lstStyle/>
                    <a:p>
                      <a:pPr algn="l"/>
                      <a:r>
                        <a:rPr lang="en-US" sz="1100">
                          <a:effectLst/>
                        </a:rPr>
                        <a:t> </a:t>
                      </a:r>
                      <a:endParaRPr lang="en-US" sz="1000">
                        <a:effectLst/>
                        <a:latin typeface="Times New Roman" panose="02020603050405020304" pitchFamily="18" charset="0"/>
                      </a:endParaRPr>
                    </a:p>
                  </a:txBody>
                  <a:tcPr marL="68580" marR="68580" marT="0" marB="0"/>
                </a:tc>
                <a:tc>
                  <a:txBody>
                    <a:bodyPr/>
                    <a:lstStyle/>
                    <a:p>
                      <a:pPr algn="l"/>
                      <a:r>
                        <a:rPr lang="en-US" sz="1100">
                          <a:effectLst/>
                        </a:rPr>
                        <a:t> </a:t>
                      </a:r>
                      <a:endParaRPr lang="en-US" sz="1000">
                        <a:effectLst/>
                        <a:latin typeface="Times New Roman" panose="02020603050405020304" pitchFamily="18" charset="0"/>
                      </a:endParaRPr>
                    </a:p>
                  </a:txBody>
                  <a:tcPr marL="68580" marR="68580" marT="0" marB="0"/>
                </a:tc>
                <a:tc>
                  <a:txBody>
                    <a:bodyPr/>
                    <a:lstStyle/>
                    <a:p>
                      <a:pPr algn="l"/>
                      <a:r>
                        <a:rPr lang="en-US" sz="1100">
                          <a:effectLst/>
                        </a:rPr>
                        <a:t> </a:t>
                      </a:r>
                      <a:endParaRPr lang="en-US" sz="1000">
                        <a:effectLst/>
                        <a:latin typeface="Times New Roman" panose="02020603050405020304" pitchFamily="18" charset="0"/>
                      </a:endParaRPr>
                    </a:p>
                  </a:txBody>
                  <a:tcPr marL="68580" marR="68580" marT="0" marB="0"/>
                </a:tc>
                <a:tc>
                  <a:txBody>
                    <a:bodyPr/>
                    <a:lstStyle/>
                    <a:p>
                      <a:pPr algn="l"/>
                      <a:r>
                        <a:rPr lang="en-US" sz="1100">
                          <a:effectLst/>
                        </a:rPr>
                        <a:t> </a:t>
                      </a:r>
                      <a:endParaRPr lang="en-US" sz="1000">
                        <a:effectLst/>
                        <a:latin typeface="Times New Roman" panose="02020603050405020304" pitchFamily="18" charset="0"/>
                      </a:endParaRPr>
                    </a:p>
                  </a:txBody>
                  <a:tcPr marL="68580" marR="68580" marT="0" marB="0"/>
                </a:tc>
                <a:tc>
                  <a:txBody>
                    <a:bodyPr/>
                    <a:lstStyle/>
                    <a:p>
                      <a:pPr algn="l"/>
                      <a:r>
                        <a:rPr lang="en-US" sz="1100">
                          <a:effectLst/>
                        </a:rPr>
                        <a:t> </a:t>
                      </a:r>
                      <a:endParaRPr lang="en-US" sz="1000">
                        <a:effectLst/>
                        <a:latin typeface="Times New Roman" panose="02020603050405020304" pitchFamily="18" charset="0"/>
                      </a:endParaRPr>
                    </a:p>
                  </a:txBody>
                  <a:tcPr marL="68580" marR="68580" marT="0" marB="0"/>
                </a:tc>
                <a:tc>
                  <a:txBody>
                    <a:bodyPr/>
                    <a:lstStyle/>
                    <a:p>
                      <a:pPr algn="l"/>
                      <a:r>
                        <a:rPr lang="en-US" sz="1100">
                          <a:effectLst/>
                        </a:rPr>
                        <a:t> </a:t>
                      </a:r>
                      <a:endParaRPr lang="en-US" sz="1000">
                        <a:effectLst/>
                        <a:latin typeface="Times New Roman" panose="02020603050405020304" pitchFamily="18" charset="0"/>
                      </a:endParaRPr>
                    </a:p>
                  </a:txBody>
                  <a:tcPr marL="68580" marR="68580" marT="0" marB="0"/>
                </a:tc>
                <a:tc>
                  <a:txBody>
                    <a:bodyPr/>
                    <a:lstStyle/>
                    <a:p>
                      <a:pPr algn="l"/>
                      <a:r>
                        <a:rPr lang="en-US" sz="1100">
                          <a:effectLst/>
                        </a:rPr>
                        <a:t> </a:t>
                      </a:r>
                      <a:endParaRPr lang="en-US" sz="1000">
                        <a:effectLst/>
                        <a:latin typeface="Times New Roman" panose="02020603050405020304" pitchFamily="18" charset="0"/>
                      </a:endParaRPr>
                    </a:p>
                  </a:txBody>
                  <a:tcPr marL="68580" marR="68580" marT="0" marB="0"/>
                </a:tc>
                <a:tc>
                  <a:txBody>
                    <a:bodyPr/>
                    <a:lstStyle/>
                    <a:p>
                      <a:pPr algn="l"/>
                      <a:r>
                        <a:rPr lang="en-US" sz="1100">
                          <a:effectLst/>
                        </a:rPr>
                        <a:t> </a:t>
                      </a:r>
                      <a:endParaRPr lang="en-US" sz="1000">
                        <a:effectLst/>
                        <a:latin typeface="Times New Roman" panose="02020603050405020304" pitchFamily="18" charset="0"/>
                      </a:endParaRPr>
                    </a:p>
                  </a:txBody>
                  <a:tcPr marL="68580" marR="68580" marT="0" marB="0"/>
                </a:tc>
                <a:tc>
                  <a:txBody>
                    <a:bodyPr/>
                    <a:lstStyle/>
                    <a:p>
                      <a:pPr algn="l"/>
                      <a:r>
                        <a:rPr lang="en-US" sz="1100">
                          <a:effectLst/>
                        </a:rPr>
                        <a:t> </a:t>
                      </a:r>
                      <a:endParaRPr lang="en-US" sz="1000">
                        <a:effectLst/>
                        <a:latin typeface="Times New Roman" panose="02020603050405020304" pitchFamily="18" charset="0"/>
                      </a:endParaRPr>
                    </a:p>
                  </a:txBody>
                  <a:tcPr marL="68580" marR="68580" marT="0" marB="0"/>
                </a:tc>
                <a:tc>
                  <a:txBody>
                    <a:bodyPr/>
                    <a:lstStyle/>
                    <a:p>
                      <a:pPr algn="l"/>
                      <a:r>
                        <a:rPr lang="en-US" sz="1100">
                          <a:effectLst/>
                        </a:rPr>
                        <a:t> </a:t>
                      </a:r>
                      <a:endParaRPr lang="en-US" sz="1000">
                        <a:effectLst/>
                        <a:latin typeface="Times New Roman" panose="02020603050405020304" pitchFamily="18" charset="0"/>
                      </a:endParaRPr>
                    </a:p>
                  </a:txBody>
                  <a:tcPr marL="68580" marR="68580" marT="0" marB="0"/>
                </a:tc>
                <a:tc>
                  <a:txBody>
                    <a:bodyPr/>
                    <a:lstStyle/>
                    <a:p>
                      <a:pPr algn="l"/>
                      <a:r>
                        <a:rPr lang="en-US" sz="1100">
                          <a:effectLst/>
                        </a:rPr>
                        <a:t> </a:t>
                      </a:r>
                      <a:endParaRPr lang="en-US" sz="1000">
                        <a:effectLst/>
                        <a:latin typeface="Times New Roman" panose="02020603050405020304" pitchFamily="18" charset="0"/>
                      </a:endParaRPr>
                    </a:p>
                  </a:txBody>
                  <a:tcPr marL="68580" marR="68580" marT="0" marB="0"/>
                </a:tc>
                <a:tc>
                  <a:txBody>
                    <a:bodyPr/>
                    <a:lstStyle/>
                    <a:p>
                      <a:pPr algn="l"/>
                      <a:r>
                        <a:rPr lang="en-US" sz="1100">
                          <a:effectLst/>
                        </a:rPr>
                        <a:t> </a:t>
                      </a:r>
                      <a:endParaRPr lang="en-US" sz="1000">
                        <a:effectLst/>
                        <a:latin typeface="Times New Roman" panose="02020603050405020304" pitchFamily="18" charset="0"/>
                      </a:endParaRPr>
                    </a:p>
                  </a:txBody>
                  <a:tcPr marL="68580" marR="68580" marT="0" marB="0"/>
                </a:tc>
                <a:tc>
                  <a:txBody>
                    <a:bodyPr/>
                    <a:lstStyle/>
                    <a:p>
                      <a:pPr algn="l"/>
                      <a:r>
                        <a:rPr lang="en-US" sz="1100">
                          <a:effectLst/>
                        </a:rPr>
                        <a:t> </a:t>
                      </a:r>
                      <a:endParaRPr lang="en-US" sz="1000">
                        <a:effectLst/>
                        <a:latin typeface="Times New Roman" panose="02020603050405020304" pitchFamily="18" charset="0"/>
                      </a:endParaRPr>
                    </a:p>
                  </a:txBody>
                  <a:tcPr marL="68580" marR="68580" marT="0" marB="0"/>
                </a:tc>
                <a:extLst>
                  <a:ext uri="{0D108BD9-81ED-4DB2-BD59-A6C34878D82A}">
                    <a16:rowId xmlns:a16="http://schemas.microsoft.com/office/drawing/2014/main" val="2859686156"/>
                  </a:ext>
                </a:extLst>
              </a:tr>
              <a:tr h="629424">
                <a:tc>
                  <a:txBody>
                    <a:bodyPr/>
                    <a:lstStyle/>
                    <a:p>
                      <a:pPr algn="l"/>
                      <a:r>
                        <a:rPr lang="en-US" sz="1100">
                          <a:effectLst/>
                        </a:rPr>
                        <a:t>Owls</a:t>
                      </a:r>
                      <a:endParaRPr lang="en-US" sz="1000">
                        <a:effectLst/>
                        <a:latin typeface="Times New Roman" panose="02020603050405020304" pitchFamily="18" charset="0"/>
                      </a:endParaRPr>
                    </a:p>
                  </a:txBody>
                  <a:tcPr marL="68580" marR="68580" marT="0" marB="0"/>
                </a:tc>
                <a:tc>
                  <a:txBody>
                    <a:bodyPr/>
                    <a:lstStyle/>
                    <a:p>
                      <a:pPr algn="l"/>
                      <a:r>
                        <a:rPr lang="en-US" sz="900" dirty="0">
                          <a:effectLst/>
                          <a:highlight>
                            <a:srgbClr val="FFFF00"/>
                          </a:highlight>
                        </a:rPr>
                        <a:t>Delayed Response</a:t>
                      </a:r>
                      <a:endParaRPr lang="en-US" sz="1000" dirty="0">
                        <a:effectLst/>
                        <a:latin typeface="Times New Roman" panose="02020603050405020304" pitchFamily="18" charset="0"/>
                      </a:endParaRPr>
                    </a:p>
                  </a:txBody>
                  <a:tcPr marL="68580" marR="68580" marT="0" marB="0">
                    <a:solidFill>
                      <a:srgbClr val="FFFF00"/>
                    </a:solidFill>
                  </a:tcPr>
                </a:tc>
                <a:tc>
                  <a:txBody>
                    <a:bodyPr/>
                    <a:lstStyle/>
                    <a:p>
                      <a:pPr algn="l"/>
                      <a:r>
                        <a:rPr lang="en-US" sz="900" dirty="0">
                          <a:effectLst/>
                          <a:highlight>
                            <a:srgbClr val="FFFF00"/>
                          </a:highlight>
                        </a:rPr>
                        <a:t>Delayed Response</a:t>
                      </a:r>
                      <a:endParaRPr lang="en-US" sz="1000" dirty="0">
                        <a:effectLst/>
                        <a:latin typeface="Times New Roman" panose="02020603050405020304" pitchFamily="18" charset="0"/>
                      </a:endParaRPr>
                    </a:p>
                  </a:txBody>
                  <a:tcPr marL="68580" marR="68580" marT="0" marB="0">
                    <a:solidFill>
                      <a:srgbClr val="FFFF00"/>
                    </a:solidFill>
                  </a:tcPr>
                </a:tc>
                <a:tc>
                  <a:txBody>
                    <a:bodyPr/>
                    <a:lstStyle/>
                    <a:p>
                      <a:pPr algn="l"/>
                      <a:r>
                        <a:rPr lang="en-US" sz="900" dirty="0">
                          <a:effectLst/>
                        </a:rPr>
                        <a:t>No-Call Zone</a:t>
                      </a:r>
                      <a:endParaRPr lang="en-US" sz="1000" dirty="0">
                        <a:effectLst/>
                        <a:latin typeface="Times New Roman" panose="02020603050405020304" pitchFamily="18" charset="0"/>
                      </a:endParaRPr>
                    </a:p>
                  </a:txBody>
                  <a:tcPr marL="68580" marR="68580" marT="0" marB="0">
                    <a:solidFill>
                      <a:srgbClr val="FF0000"/>
                    </a:solidFill>
                  </a:tcPr>
                </a:tc>
                <a:tc>
                  <a:txBody>
                    <a:bodyPr/>
                    <a:lstStyle/>
                    <a:p>
                      <a:pPr algn="l"/>
                      <a:r>
                        <a:rPr lang="en-US" sz="900" dirty="0">
                          <a:effectLst/>
                        </a:rPr>
                        <a:t>No-Call Zone</a:t>
                      </a:r>
                      <a:endParaRPr lang="en-US" sz="1000" dirty="0">
                        <a:effectLst/>
                        <a:latin typeface="Times New Roman" panose="02020603050405020304" pitchFamily="18" charset="0"/>
                      </a:endParaRPr>
                    </a:p>
                  </a:txBody>
                  <a:tcPr marL="68580" marR="68580" marT="0" marB="0">
                    <a:solidFill>
                      <a:srgbClr val="FF0000"/>
                    </a:solidFill>
                  </a:tcPr>
                </a:tc>
                <a:tc>
                  <a:txBody>
                    <a:bodyPr/>
                    <a:lstStyle/>
                    <a:p>
                      <a:pPr algn="l"/>
                      <a:r>
                        <a:rPr lang="en-US" sz="900" dirty="0">
                          <a:effectLst/>
                          <a:highlight>
                            <a:srgbClr val="FFFF00"/>
                          </a:highlight>
                        </a:rPr>
                        <a:t>Delayed Response</a:t>
                      </a:r>
                      <a:endParaRPr lang="en-US" sz="1000" dirty="0">
                        <a:effectLst/>
                        <a:latin typeface="Times New Roman" panose="02020603050405020304" pitchFamily="18" charset="0"/>
                      </a:endParaRPr>
                    </a:p>
                  </a:txBody>
                  <a:tcPr marL="68580" marR="68580" marT="0" marB="0">
                    <a:solidFill>
                      <a:srgbClr val="FFFF00"/>
                    </a:solidFill>
                  </a:tcPr>
                </a:tc>
                <a:tc>
                  <a:txBody>
                    <a:bodyPr/>
                    <a:lstStyle/>
                    <a:p>
                      <a:pPr algn="l"/>
                      <a:r>
                        <a:rPr lang="en-US" sz="900">
                          <a:effectLst/>
                          <a:highlight>
                            <a:srgbClr val="FFFF00"/>
                          </a:highlight>
                        </a:rPr>
                        <a:t>Delayed Response</a:t>
                      </a:r>
                      <a:endParaRPr lang="en-US" sz="1000">
                        <a:effectLst/>
                        <a:latin typeface="Times New Roman" panose="02020603050405020304" pitchFamily="18" charset="0"/>
                      </a:endParaRPr>
                    </a:p>
                  </a:txBody>
                  <a:tcPr marL="68580" marR="68580" marT="0" marB="0">
                    <a:solidFill>
                      <a:srgbClr val="FFFF00"/>
                    </a:solidFill>
                  </a:tcPr>
                </a:tc>
                <a:tc>
                  <a:txBody>
                    <a:bodyPr/>
                    <a:lstStyle/>
                    <a:p>
                      <a:pPr algn="l"/>
                      <a:r>
                        <a:rPr lang="en-US" sz="900">
                          <a:effectLst/>
                          <a:highlight>
                            <a:srgbClr val="FFFF00"/>
                          </a:highlight>
                        </a:rPr>
                        <a:t>Delayed Response</a:t>
                      </a:r>
                      <a:endParaRPr lang="en-US" sz="1000">
                        <a:effectLst/>
                        <a:latin typeface="Times New Roman" panose="02020603050405020304" pitchFamily="18" charset="0"/>
                      </a:endParaRPr>
                    </a:p>
                  </a:txBody>
                  <a:tcPr marL="68580" marR="68580" marT="0" marB="0">
                    <a:solidFill>
                      <a:srgbClr val="FFFF00"/>
                    </a:solidFill>
                  </a:tcPr>
                </a:tc>
                <a:tc>
                  <a:txBody>
                    <a:bodyPr/>
                    <a:lstStyle/>
                    <a:p>
                      <a:pPr algn="l"/>
                      <a:r>
                        <a:rPr lang="en-US" sz="900">
                          <a:effectLst/>
                          <a:highlight>
                            <a:srgbClr val="FFFF00"/>
                          </a:highlight>
                        </a:rPr>
                        <a:t>Delayed Response</a:t>
                      </a:r>
                      <a:endParaRPr lang="en-US" sz="1000">
                        <a:effectLst/>
                        <a:latin typeface="Times New Roman" panose="02020603050405020304" pitchFamily="18" charset="0"/>
                      </a:endParaRPr>
                    </a:p>
                  </a:txBody>
                  <a:tcPr marL="68580" marR="68580" marT="0" marB="0">
                    <a:solidFill>
                      <a:srgbClr val="FFFF00"/>
                    </a:solidFill>
                  </a:tcPr>
                </a:tc>
                <a:tc>
                  <a:txBody>
                    <a:bodyPr/>
                    <a:lstStyle/>
                    <a:p>
                      <a:pPr algn="l"/>
                      <a:r>
                        <a:rPr lang="en-US" sz="900">
                          <a:effectLst/>
                          <a:highlight>
                            <a:srgbClr val="FFFF00"/>
                          </a:highlight>
                        </a:rPr>
                        <a:t>Delayed Response</a:t>
                      </a:r>
                      <a:endParaRPr lang="en-US" sz="1000">
                        <a:effectLst/>
                        <a:latin typeface="Times New Roman" panose="02020603050405020304" pitchFamily="18" charset="0"/>
                      </a:endParaRPr>
                    </a:p>
                  </a:txBody>
                  <a:tcPr marL="68580" marR="68580" marT="0" marB="0">
                    <a:solidFill>
                      <a:srgbClr val="FFFF00"/>
                    </a:solidFill>
                  </a:tcPr>
                </a:tc>
                <a:tc>
                  <a:txBody>
                    <a:bodyPr/>
                    <a:lstStyle/>
                    <a:p>
                      <a:pPr algn="l"/>
                      <a:r>
                        <a:rPr lang="en-US" sz="900">
                          <a:effectLst/>
                          <a:highlight>
                            <a:srgbClr val="FFFF00"/>
                          </a:highlight>
                        </a:rPr>
                        <a:t>Delayed Response</a:t>
                      </a:r>
                      <a:endParaRPr lang="en-US" sz="1000">
                        <a:effectLst/>
                        <a:latin typeface="Times New Roman" panose="02020603050405020304" pitchFamily="18" charset="0"/>
                      </a:endParaRPr>
                    </a:p>
                  </a:txBody>
                  <a:tcPr marL="68580" marR="68580" marT="0" marB="0">
                    <a:solidFill>
                      <a:srgbClr val="FFFF00"/>
                    </a:solidFill>
                  </a:tcPr>
                </a:tc>
                <a:tc>
                  <a:txBody>
                    <a:bodyPr/>
                    <a:lstStyle/>
                    <a:p>
                      <a:pPr algn="l"/>
                      <a:r>
                        <a:rPr lang="en-US" sz="900">
                          <a:effectLst/>
                          <a:highlight>
                            <a:srgbClr val="FFFF00"/>
                          </a:highlight>
                        </a:rPr>
                        <a:t>Delayed Response</a:t>
                      </a:r>
                      <a:endParaRPr lang="en-US" sz="1000">
                        <a:effectLst/>
                        <a:latin typeface="Times New Roman" panose="02020603050405020304" pitchFamily="18" charset="0"/>
                      </a:endParaRPr>
                    </a:p>
                  </a:txBody>
                  <a:tcPr marL="68580" marR="68580" marT="0" marB="0">
                    <a:solidFill>
                      <a:srgbClr val="FFFF00"/>
                    </a:solidFill>
                  </a:tcPr>
                </a:tc>
                <a:tc>
                  <a:txBody>
                    <a:bodyPr/>
                    <a:lstStyle/>
                    <a:p>
                      <a:pPr algn="l"/>
                      <a:r>
                        <a:rPr lang="en-US" sz="900">
                          <a:effectLst/>
                          <a:highlight>
                            <a:srgbClr val="FFFF00"/>
                          </a:highlight>
                        </a:rPr>
                        <a:t>Delayed Response</a:t>
                      </a:r>
                      <a:endParaRPr lang="en-US" sz="1000">
                        <a:effectLst/>
                        <a:latin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921530084"/>
                  </a:ext>
                </a:extLst>
              </a:tr>
              <a:tr h="472068">
                <a:tc rowSpan="2">
                  <a:txBody>
                    <a:bodyPr/>
                    <a:lstStyle/>
                    <a:p>
                      <a:pPr algn="l"/>
                      <a:r>
                        <a:rPr lang="en-US" sz="1100">
                          <a:effectLst/>
                        </a:rPr>
                        <a:t>Days</a:t>
                      </a:r>
                      <a:endParaRPr lang="en-US" sz="1000">
                        <a:effectLst/>
                        <a:latin typeface="Times New Roman" panose="02020603050405020304" pitchFamily="18" charset="0"/>
                      </a:endParaRPr>
                    </a:p>
                  </a:txBody>
                  <a:tcPr marL="68580" marR="68580" marT="0" marB="0"/>
                </a:tc>
                <a:tc rowSpan="2">
                  <a:txBody>
                    <a:bodyPr/>
                    <a:lstStyle/>
                    <a:p>
                      <a:pPr algn="l"/>
                      <a:r>
                        <a:rPr lang="en-US" sz="900" dirty="0">
                          <a:effectLst/>
                          <a:highlight>
                            <a:srgbClr val="FFFF00"/>
                          </a:highlight>
                        </a:rPr>
                        <a:t> Delayed Response</a:t>
                      </a:r>
                      <a:endParaRPr lang="en-US" sz="1000" dirty="0">
                        <a:effectLst/>
                        <a:latin typeface="Times New Roman" panose="02020603050405020304" pitchFamily="18" charset="0"/>
                      </a:endParaRPr>
                    </a:p>
                  </a:txBody>
                  <a:tcPr marL="68580" marR="68580" marT="0" marB="0">
                    <a:solidFill>
                      <a:srgbClr val="FFFF00"/>
                    </a:solidFill>
                  </a:tcPr>
                </a:tc>
                <a:tc>
                  <a:txBody>
                    <a:bodyPr/>
                    <a:lstStyle/>
                    <a:p>
                      <a:pPr algn="l"/>
                      <a:r>
                        <a:rPr lang="en-US" sz="900" dirty="0">
                          <a:effectLst/>
                          <a:highlight>
                            <a:srgbClr val="FFFF00"/>
                          </a:highlight>
                        </a:rPr>
                        <a:t>Delayed Response</a:t>
                      </a:r>
                      <a:endParaRPr lang="en-US" sz="1000" dirty="0">
                        <a:effectLst/>
                        <a:latin typeface="Times New Roman" panose="02020603050405020304" pitchFamily="18" charset="0"/>
                      </a:endParaRPr>
                    </a:p>
                  </a:txBody>
                  <a:tcPr marL="68580" marR="68580" marT="0" marB="0">
                    <a:solidFill>
                      <a:srgbClr val="FFFF00"/>
                    </a:solidFill>
                  </a:tcPr>
                </a:tc>
                <a:tc rowSpan="2">
                  <a:txBody>
                    <a:bodyPr/>
                    <a:lstStyle/>
                    <a:p>
                      <a:pPr algn="l"/>
                      <a:r>
                        <a:rPr lang="en-US" sz="900" dirty="0">
                          <a:effectLst/>
                        </a:rPr>
                        <a:t> No-Call Zone</a:t>
                      </a:r>
                      <a:endParaRPr lang="en-US" sz="1000" dirty="0">
                        <a:effectLst/>
                        <a:latin typeface="Times New Roman" panose="02020603050405020304" pitchFamily="18" charset="0"/>
                      </a:endParaRPr>
                    </a:p>
                  </a:txBody>
                  <a:tcPr marL="68580" marR="68580" marT="0" marB="0">
                    <a:solidFill>
                      <a:srgbClr val="FF0000"/>
                    </a:solidFill>
                  </a:tcPr>
                </a:tc>
                <a:tc rowSpan="2">
                  <a:txBody>
                    <a:bodyPr/>
                    <a:lstStyle/>
                    <a:p>
                      <a:pPr algn="l"/>
                      <a:r>
                        <a:rPr lang="en-US" sz="900" dirty="0">
                          <a:effectLst/>
                        </a:rPr>
                        <a:t> Delayed Response</a:t>
                      </a:r>
                      <a:endParaRPr lang="en-US" sz="1000" dirty="0">
                        <a:effectLst/>
                        <a:latin typeface="Times New Roman" panose="02020603050405020304" pitchFamily="18" charset="0"/>
                      </a:endParaRPr>
                    </a:p>
                  </a:txBody>
                  <a:tcPr marL="68580" marR="68580" marT="0" marB="0">
                    <a:solidFill>
                      <a:srgbClr val="FFFF00"/>
                    </a:solidFill>
                  </a:tcPr>
                </a:tc>
                <a:tc rowSpan="2">
                  <a:txBody>
                    <a:bodyPr/>
                    <a:lstStyle/>
                    <a:p>
                      <a:pPr algn="l"/>
                      <a:r>
                        <a:rPr lang="en-US" sz="900">
                          <a:effectLst/>
                          <a:highlight>
                            <a:srgbClr val="FFFF00"/>
                          </a:highlight>
                        </a:rPr>
                        <a:t> Delayed Response</a:t>
                      </a:r>
                      <a:endParaRPr lang="en-US" sz="1000">
                        <a:effectLst/>
                        <a:latin typeface="Times New Roman" panose="02020603050405020304" pitchFamily="18" charset="0"/>
                      </a:endParaRPr>
                    </a:p>
                  </a:txBody>
                  <a:tcPr marL="68580" marR="68580" marT="0" marB="0">
                    <a:solidFill>
                      <a:srgbClr val="FFFF00"/>
                    </a:solidFill>
                  </a:tcPr>
                </a:tc>
                <a:tc rowSpan="2">
                  <a:txBody>
                    <a:bodyPr/>
                    <a:lstStyle/>
                    <a:p>
                      <a:pPr algn="l"/>
                      <a:r>
                        <a:rPr lang="en-US" sz="900" dirty="0">
                          <a:effectLst/>
                          <a:highlight>
                            <a:srgbClr val="FFFF00"/>
                          </a:highlight>
                        </a:rPr>
                        <a:t> Delayed Response</a:t>
                      </a:r>
                      <a:endParaRPr lang="en-US" sz="1000" dirty="0">
                        <a:effectLst/>
                        <a:latin typeface="Times New Roman" panose="02020603050405020304" pitchFamily="18" charset="0"/>
                      </a:endParaRPr>
                    </a:p>
                  </a:txBody>
                  <a:tcPr marL="68580" marR="68580" marT="0" marB="0">
                    <a:solidFill>
                      <a:srgbClr val="FFFF00"/>
                    </a:solidFill>
                  </a:tcPr>
                </a:tc>
                <a:tc rowSpan="2">
                  <a:txBody>
                    <a:bodyPr/>
                    <a:lstStyle/>
                    <a:p>
                      <a:pPr algn="l"/>
                      <a:r>
                        <a:rPr lang="en-US" sz="900">
                          <a:effectLst/>
                          <a:highlight>
                            <a:srgbClr val="FFFF00"/>
                          </a:highlight>
                        </a:rPr>
                        <a:t> Delayed Response</a:t>
                      </a:r>
                      <a:endParaRPr lang="en-US" sz="1000">
                        <a:effectLst/>
                        <a:latin typeface="Times New Roman" panose="02020603050405020304" pitchFamily="18" charset="0"/>
                      </a:endParaRPr>
                    </a:p>
                  </a:txBody>
                  <a:tcPr marL="68580" marR="68580" marT="0" marB="0">
                    <a:solidFill>
                      <a:srgbClr val="FFFF00"/>
                    </a:solidFill>
                  </a:tcPr>
                </a:tc>
                <a:tc rowSpan="2">
                  <a:txBody>
                    <a:bodyPr/>
                    <a:lstStyle/>
                    <a:p>
                      <a:pPr algn="l"/>
                      <a:r>
                        <a:rPr lang="en-US" sz="900" dirty="0">
                          <a:effectLst/>
                          <a:highlight>
                            <a:srgbClr val="FFFF00"/>
                          </a:highlight>
                        </a:rPr>
                        <a:t> Delayed Response</a:t>
                      </a:r>
                      <a:endParaRPr lang="en-US" sz="1000" dirty="0">
                        <a:effectLst/>
                        <a:latin typeface="Times New Roman" panose="02020603050405020304" pitchFamily="18" charset="0"/>
                      </a:endParaRPr>
                    </a:p>
                  </a:txBody>
                  <a:tcPr marL="68580" marR="68580" marT="0" marB="0">
                    <a:solidFill>
                      <a:srgbClr val="FFFF00"/>
                    </a:solidFill>
                  </a:tcPr>
                </a:tc>
                <a:tc rowSpan="2">
                  <a:txBody>
                    <a:bodyPr/>
                    <a:lstStyle/>
                    <a:p>
                      <a:pPr algn="l"/>
                      <a:r>
                        <a:rPr lang="en-US" sz="900">
                          <a:effectLst/>
                          <a:highlight>
                            <a:srgbClr val="FFFF00"/>
                          </a:highlight>
                        </a:rPr>
                        <a:t> Delayed Response</a:t>
                      </a:r>
                      <a:endParaRPr lang="en-US" sz="1000">
                        <a:effectLst/>
                        <a:latin typeface="Times New Roman" panose="02020603050405020304" pitchFamily="18" charset="0"/>
                      </a:endParaRPr>
                    </a:p>
                  </a:txBody>
                  <a:tcPr marL="68580" marR="68580" marT="0" marB="0">
                    <a:solidFill>
                      <a:srgbClr val="FFFF00"/>
                    </a:solidFill>
                  </a:tcPr>
                </a:tc>
                <a:tc rowSpan="2">
                  <a:txBody>
                    <a:bodyPr/>
                    <a:lstStyle/>
                    <a:p>
                      <a:pPr algn="l"/>
                      <a:r>
                        <a:rPr lang="en-US" sz="900">
                          <a:effectLst/>
                          <a:highlight>
                            <a:srgbClr val="FFFF00"/>
                          </a:highlight>
                        </a:rPr>
                        <a:t> Delayed Response</a:t>
                      </a:r>
                      <a:endParaRPr lang="en-US" sz="1000">
                        <a:effectLst/>
                        <a:latin typeface="Times New Roman" panose="02020603050405020304" pitchFamily="18" charset="0"/>
                      </a:endParaRPr>
                    </a:p>
                  </a:txBody>
                  <a:tcPr marL="68580" marR="68580" marT="0" marB="0">
                    <a:solidFill>
                      <a:srgbClr val="FFFF00"/>
                    </a:solidFill>
                  </a:tcPr>
                </a:tc>
                <a:tc rowSpan="2">
                  <a:txBody>
                    <a:bodyPr/>
                    <a:lstStyle/>
                    <a:p>
                      <a:pPr algn="l"/>
                      <a:r>
                        <a:rPr lang="en-US" sz="900">
                          <a:effectLst/>
                          <a:highlight>
                            <a:srgbClr val="FFFF00"/>
                          </a:highlight>
                        </a:rPr>
                        <a:t> Delayed Response</a:t>
                      </a:r>
                      <a:endParaRPr lang="en-US" sz="1000">
                        <a:effectLst/>
                        <a:latin typeface="Times New Roman" panose="02020603050405020304" pitchFamily="18" charset="0"/>
                      </a:endParaRPr>
                    </a:p>
                  </a:txBody>
                  <a:tcPr marL="68580" marR="68580" marT="0" marB="0">
                    <a:solidFill>
                      <a:srgbClr val="FFFF00"/>
                    </a:solidFill>
                  </a:tcPr>
                </a:tc>
                <a:tc rowSpan="2">
                  <a:txBody>
                    <a:bodyPr/>
                    <a:lstStyle/>
                    <a:p>
                      <a:pPr algn="l"/>
                      <a:r>
                        <a:rPr lang="en-US" sz="900">
                          <a:effectLst/>
                          <a:highlight>
                            <a:srgbClr val="FFFF00"/>
                          </a:highlight>
                        </a:rPr>
                        <a:t> Delayed Response</a:t>
                      </a:r>
                      <a:endParaRPr lang="en-US" sz="1000">
                        <a:effectLst/>
                        <a:latin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2700271832"/>
                  </a:ext>
                </a:extLst>
              </a:tr>
              <a:tr h="314712">
                <a:tc vMerge="1">
                  <a:txBody>
                    <a:bodyPr/>
                    <a:lstStyle/>
                    <a:p>
                      <a:endParaRPr lang="en-US"/>
                    </a:p>
                  </a:txBody>
                  <a:tcPr/>
                </a:tc>
                <a:tc vMerge="1">
                  <a:txBody>
                    <a:bodyPr/>
                    <a:lstStyle/>
                    <a:p>
                      <a:endParaRPr lang="en-US"/>
                    </a:p>
                  </a:txBody>
                  <a:tcPr/>
                </a:tc>
                <a:tc>
                  <a:txBody>
                    <a:bodyPr/>
                    <a:lstStyle/>
                    <a:p>
                      <a:pPr algn="l"/>
                      <a:r>
                        <a:rPr lang="en-US" sz="900" dirty="0">
                          <a:effectLst/>
                        </a:rPr>
                        <a:t>No-Call Zone</a:t>
                      </a:r>
                      <a:endParaRPr lang="en-US" sz="1000" dirty="0">
                        <a:effectLst/>
                        <a:latin typeface="Times New Roman" panose="02020603050405020304" pitchFamily="18" charset="0"/>
                      </a:endParaRPr>
                    </a:p>
                  </a:txBody>
                  <a:tcPr marL="68580" marR="68580" marT="0" marB="0">
                    <a:solidFill>
                      <a:srgbClr val="FF0000"/>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757679190"/>
                  </a:ext>
                </a:extLst>
              </a:tr>
              <a:tr h="629424">
                <a:tc>
                  <a:txBody>
                    <a:bodyPr/>
                    <a:lstStyle/>
                    <a:p>
                      <a:pPr algn="l"/>
                      <a:r>
                        <a:rPr lang="en-US" sz="1100">
                          <a:effectLst/>
                        </a:rPr>
                        <a:t>Eves</a:t>
                      </a:r>
                      <a:endParaRPr lang="en-US" sz="1000">
                        <a:effectLst/>
                        <a:latin typeface="Times New Roman" panose="02020603050405020304" pitchFamily="18" charset="0"/>
                      </a:endParaRPr>
                    </a:p>
                  </a:txBody>
                  <a:tcPr marL="68580" marR="68580" marT="0" marB="0"/>
                </a:tc>
                <a:tc>
                  <a:txBody>
                    <a:bodyPr/>
                    <a:lstStyle/>
                    <a:p>
                      <a:pPr algn="l"/>
                      <a:r>
                        <a:rPr lang="en-US" sz="900" dirty="0">
                          <a:effectLst/>
                          <a:highlight>
                            <a:srgbClr val="FFFF00"/>
                          </a:highlight>
                        </a:rPr>
                        <a:t>Delayed Response</a:t>
                      </a:r>
                      <a:endParaRPr lang="en-US" sz="1000" dirty="0">
                        <a:effectLst/>
                        <a:latin typeface="Times New Roman" panose="02020603050405020304" pitchFamily="18" charset="0"/>
                      </a:endParaRPr>
                    </a:p>
                  </a:txBody>
                  <a:tcPr marL="68580" marR="68580" marT="0" marB="0">
                    <a:solidFill>
                      <a:srgbClr val="FFFF00"/>
                    </a:solidFill>
                  </a:tcPr>
                </a:tc>
                <a:tc>
                  <a:txBody>
                    <a:bodyPr/>
                    <a:lstStyle/>
                    <a:p>
                      <a:pPr algn="l"/>
                      <a:r>
                        <a:rPr lang="en-US" sz="900" dirty="0">
                          <a:effectLst/>
                        </a:rPr>
                        <a:t>No-Call Zone</a:t>
                      </a:r>
                      <a:endParaRPr lang="en-US" sz="1000" dirty="0">
                        <a:effectLst/>
                        <a:latin typeface="Times New Roman" panose="02020603050405020304" pitchFamily="18" charset="0"/>
                      </a:endParaRPr>
                    </a:p>
                  </a:txBody>
                  <a:tcPr marL="68580" marR="68580" marT="0" marB="0">
                    <a:solidFill>
                      <a:srgbClr val="FF0000"/>
                    </a:solidFill>
                  </a:tcPr>
                </a:tc>
                <a:tc>
                  <a:txBody>
                    <a:bodyPr/>
                    <a:lstStyle/>
                    <a:p>
                      <a:pPr algn="l"/>
                      <a:r>
                        <a:rPr lang="en-US" sz="900" dirty="0">
                          <a:effectLst/>
                        </a:rPr>
                        <a:t>No-Call Zone</a:t>
                      </a:r>
                      <a:endParaRPr lang="en-US" sz="1000" dirty="0">
                        <a:effectLst/>
                        <a:latin typeface="Times New Roman" panose="02020603050405020304" pitchFamily="18" charset="0"/>
                      </a:endParaRPr>
                    </a:p>
                  </a:txBody>
                  <a:tcPr marL="68580" marR="68580" marT="0" marB="0">
                    <a:solidFill>
                      <a:srgbClr val="FF0000"/>
                    </a:solidFill>
                  </a:tcPr>
                </a:tc>
                <a:tc>
                  <a:txBody>
                    <a:bodyPr/>
                    <a:lstStyle/>
                    <a:p>
                      <a:pPr algn="l"/>
                      <a:r>
                        <a:rPr lang="en-US" sz="900" dirty="0">
                          <a:effectLst/>
                        </a:rPr>
                        <a:t>Delayed Response</a:t>
                      </a:r>
                      <a:endParaRPr lang="en-US" sz="1000" dirty="0">
                        <a:effectLst/>
                        <a:latin typeface="Times New Roman" panose="02020603050405020304" pitchFamily="18" charset="0"/>
                      </a:endParaRPr>
                    </a:p>
                  </a:txBody>
                  <a:tcPr marL="68580" marR="68580" marT="0" marB="0">
                    <a:solidFill>
                      <a:srgbClr val="FFFF00"/>
                    </a:solidFill>
                  </a:tcPr>
                </a:tc>
                <a:tc>
                  <a:txBody>
                    <a:bodyPr/>
                    <a:lstStyle/>
                    <a:p>
                      <a:pPr algn="l"/>
                      <a:r>
                        <a:rPr lang="en-US" sz="900">
                          <a:effectLst/>
                          <a:highlight>
                            <a:srgbClr val="FFFF00"/>
                          </a:highlight>
                        </a:rPr>
                        <a:t>Delayed Response</a:t>
                      </a:r>
                      <a:endParaRPr lang="en-US" sz="1000">
                        <a:effectLst/>
                        <a:latin typeface="Times New Roman" panose="02020603050405020304" pitchFamily="18" charset="0"/>
                      </a:endParaRPr>
                    </a:p>
                  </a:txBody>
                  <a:tcPr marL="68580" marR="68580" marT="0" marB="0">
                    <a:solidFill>
                      <a:srgbClr val="FFFF00"/>
                    </a:solidFill>
                  </a:tcPr>
                </a:tc>
                <a:tc>
                  <a:txBody>
                    <a:bodyPr/>
                    <a:lstStyle/>
                    <a:p>
                      <a:pPr algn="l"/>
                      <a:r>
                        <a:rPr lang="en-US" sz="900">
                          <a:effectLst/>
                          <a:highlight>
                            <a:srgbClr val="FFFF00"/>
                          </a:highlight>
                        </a:rPr>
                        <a:t>Delayed Response</a:t>
                      </a:r>
                      <a:endParaRPr lang="en-US" sz="1000">
                        <a:effectLst/>
                        <a:latin typeface="Times New Roman" panose="02020603050405020304" pitchFamily="18" charset="0"/>
                      </a:endParaRPr>
                    </a:p>
                  </a:txBody>
                  <a:tcPr marL="68580" marR="68580" marT="0" marB="0">
                    <a:solidFill>
                      <a:srgbClr val="FFFF00"/>
                    </a:solidFill>
                  </a:tcPr>
                </a:tc>
                <a:tc>
                  <a:txBody>
                    <a:bodyPr/>
                    <a:lstStyle/>
                    <a:p>
                      <a:pPr algn="l"/>
                      <a:r>
                        <a:rPr lang="en-US" sz="900">
                          <a:effectLst/>
                          <a:highlight>
                            <a:srgbClr val="FFFF00"/>
                          </a:highlight>
                        </a:rPr>
                        <a:t>Delayed Response</a:t>
                      </a:r>
                      <a:endParaRPr lang="en-US" sz="1000">
                        <a:effectLst/>
                        <a:latin typeface="Times New Roman" panose="02020603050405020304" pitchFamily="18" charset="0"/>
                      </a:endParaRPr>
                    </a:p>
                  </a:txBody>
                  <a:tcPr marL="68580" marR="68580" marT="0" marB="0">
                    <a:solidFill>
                      <a:srgbClr val="FFFF00"/>
                    </a:solidFill>
                  </a:tcPr>
                </a:tc>
                <a:tc>
                  <a:txBody>
                    <a:bodyPr/>
                    <a:lstStyle/>
                    <a:p>
                      <a:pPr algn="l"/>
                      <a:r>
                        <a:rPr lang="en-US" sz="900">
                          <a:effectLst/>
                          <a:highlight>
                            <a:srgbClr val="FFFF00"/>
                          </a:highlight>
                        </a:rPr>
                        <a:t>Delayed Response</a:t>
                      </a:r>
                      <a:endParaRPr lang="en-US" sz="1000">
                        <a:effectLst/>
                        <a:latin typeface="Times New Roman" panose="02020603050405020304" pitchFamily="18" charset="0"/>
                      </a:endParaRPr>
                    </a:p>
                  </a:txBody>
                  <a:tcPr marL="68580" marR="68580" marT="0" marB="0">
                    <a:solidFill>
                      <a:srgbClr val="FFFF00"/>
                    </a:solidFill>
                  </a:tcPr>
                </a:tc>
                <a:tc>
                  <a:txBody>
                    <a:bodyPr/>
                    <a:lstStyle/>
                    <a:p>
                      <a:pPr algn="l"/>
                      <a:r>
                        <a:rPr lang="en-US" sz="900">
                          <a:effectLst/>
                          <a:highlight>
                            <a:srgbClr val="FFFF00"/>
                          </a:highlight>
                        </a:rPr>
                        <a:t>Delayed Response</a:t>
                      </a:r>
                      <a:endParaRPr lang="en-US" sz="1000">
                        <a:effectLst/>
                        <a:latin typeface="Times New Roman" panose="02020603050405020304" pitchFamily="18" charset="0"/>
                      </a:endParaRPr>
                    </a:p>
                  </a:txBody>
                  <a:tcPr marL="68580" marR="68580" marT="0" marB="0">
                    <a:solidFill>
                      <a:srgbClr val="FFFF00"/>
                    </a:solidFill>
                  </a:tcPr>
                </a:tc>
                <a:tc>
                  <a:txBody>
                    <a:bodyPr/>
                    <a:lstStyle/>
                    <a:p>
                      <a:pPr algn="l"/>
                      <a:r>
                        <a:rPr lang="en-US" sz="900" dirty="0">
                          <a:effectLst/>
                          <a:highlight>
                            <a:srgbClr val="FFFF00"/>
                          </a:highlight>
                        </a:rPr>
                        <a:t>Delayed Response</a:t>
                      </a:r>
                      <a:endParaRPr lang="en-US" sz="1000" dirty="0">
                        <a:effectLst/>
                        <a:latin typeface="Times New Roman" panose="02020603050405020304" pitchFamily="18" charset="0"/>
                      </a:endParaRPr>
                    </a:p>
                  </a:txBody>
                  <a:tcPr marL="68580" marR="68580" marT="0" marB="0">
                    <a:solidFill>
                      <a:srgbClr val="FFFF00"/>
                    </a:solidFill>
                  </a:tcPr>
                </a:tc>
                <a:tc>
                  <a:txBody>
                    <a:bodyPr/>
                    <a:lstStyle/>
                    <a:p>
                      <a:pPr algn="l"/>
                      <a:r>
                        <a:rPr lang="en-US" sz="900" dirty="0">
                          <a:effectLst/>
                          <a:highlight>
                            <a:srgbClr val="FFFF00"/>
                          </a:highlight>
                        </a:rPr>
                        <a:t>Delayed Response</a:t>
                      </a:r>
                      <a:endParaRPr lang="en-US" sz="1000" dirty="0">
                        <a:effectLst/>
                        <a:latin typeface="Times New Roman" panose="02020603050405020304" pitchFamily="18" charset="0"/>
                      </a:endParaRPr>
                    </a:p>
                  </a:txBody>
                  <a:tcPr marL="68580" marR="68580" marT="0" marB="0">
                    <a:solidFill>
                      <a:srgbClr val="FFFF00"/>
                    </a:solidFill>
                  </a:tcPr>
                </a:tc>
                <a:tc>
                  <a:txBody>
                    <a:bodyPr/>
                    <a:lstStyle/>
                    <a:p>
                      <a:pPr algn="l"/>
                      <a:r>
                        <a:rPr lang="en-US" sz="900" dirty="0">
                          <a:effectLst/>
                          <a:highlight>
                            <a:srgbClr val="FFFF00"/>
                          </a:highlight>
                        </a:rPr>
                        <a:t>Delayed Response</a:t>
                      </a:r>
                      <a:endParaRPr lang="en-US" sz="1000" dirty="0">
                        <a:effectLst/>
                        <a:latin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4292018888"/>
                  </a:ext>
                </a:extLst>
              </a:tr>
              <a:tr h="269545">
                <a:tc>
                  <a:txBody>
                    <a:bodyPr/>
                    <a:lstStyle/>
                    <a:p>
                      <a:pPr algn="l"/>
                      <a:r>
                        <a:rPr lang="en-US" sz="1100">
                          <a:effectLst/>
                        </a:rPr>
                        <a:t> </a:t>
                      </a:r>
                      <a:endParaRPr lang="en-US" sz="1000">
                        <a:effectLst/>
                        <a:latin typeface="Times New Roman" panose="02020603050405020304" pitchFamily="18" charset="0"/>
                      </a:endParaRPr>
                    </a:p>
                  </a:txBody>
                  <a:tcPr marL="68580" marR="68580" marT="0" marB="0"/>
                </a:tc>
                <a:tc>
                  <a:txBody>
                    <a:bodyPr/>
                    <a:lstStyle/>
                    <a:p>
                      <a:pPr algn="l"/>
                      <a:r>
                        <a:rPr lang="en-US" sz="1100" dirty="0">
                          <a:effectLst/>
                        </a:rPr>
                        <a:t> </a:t>
                      </a:r>
                      <a:endParaRPr lang="en-US" sz="1000" dirty="0">
                        <a:effectLst/>
                        <a:latin typeface="Times New Roman" panose="02020603050405020304" pitchFamily="18" charset="0"/>
                      </a:endParaRPr>
                    </a:p>
                  </a:txBody>
                  <a:tcPr marL="68580" marR="68580" marT="0" marB="0"/>
                </a:tc>
                <a:tc>
                  <a:txBody>
                    <a:bodyPr/>
                    <a:lstStyle/>
                    <a:p>
                      <a:pPr algn="l"/>
                      <a:r>
                        <a:rPr lang="en-US" sz="1100" dirty="0">
                          <a:effectLst/>
                        </a:rPr>
                        <a:t> </a:t>
                      </a:r>
                      <a:endParaRPr lang="en-US" sz="1000" dirty="0">
                        <a:effectLst/>
                        <a:latin typeface="Times New Roman" panose="02020603050405020304" pitchFamily="18" charset="0"/>
                      </a:endParaRPr>
                    </a:p>
                  </a:txBody>
                  <a:tcPr marL="68580" marR="68580" marT="0" marB="0"/>
                </a:tc>
                <a:tc>
                  <a:txBody>
                    <a:bodyPr/>
                    <a:lstStyle/>
                    <a:p>
                      <a:pPr algn="l"/>
                      <a:r>
                        <a:rPr lang="en-US" sz="1100">
                          <a:effectLst/>
                        </a:rPr>
                        <a:t> </a:t>
                      </a:r>
                      <a:endParaRPr lang="en-US" sz="1000">
                        <a:effectLst/>
                        <a:latin typeface="Times New Roman" panose="02020603050405020304" pitchFamily="18" charset="0"/>
                      </a:endParaRPr>
                    </a:p>
                  </a:txBody>
                  <a:tcPr marL="68580" marR="68580" marT="0" marB="0"/>
                </a:tc>
                <a:tc>
                  <a:txBody>
                    <a:bodyPr/>
                    <a:lstStyle/>
                    <a:p>
                      <a:pPr algn="l"/>
                      <a:r>
                        <a:rPr lang="en-US" sz="1100">
                          <a:effectLst/>
                        </a:rPr>
                        <a:t> </a:t>
                      </a:r>
                      <a:endParaRPr lang="en-US" sz="1000">
                        <a:effectLst/>
                        <a:latin typeface="Times New Roman" panose="02020603050405020304" pitchFamily="18" charset="0"/>
                      </a:endParaRPr>
                    </a:p>
                  </a:txBody>
                  <a:tcPr marL="68580" marR="68580" marT="0" marB="0"/>
                </a:tc>
                <a:tc>
                  <a:txBody>
                    <a:bodyPr/>
                    <a:lstStyle/>
                    <a:p>
                      <a:pPr algn="l"/>
                      <a:r>
                        <a:rPr lang="en-US" sz="1100">
                          <a:effectLst/>
                        </a:rPr>
                        <a:t> </a:t>
                      </a:r>
                      <a:endParaRPr lang="en-US" sz="1000">
                        <a:effectLst/>
                        <a:latin typeface="Times New Roman" panose="02020603050405020304" pitchFamily="18" charset="0"/>
                      </a:endParaRPr>
                    </a:p>
                  </a:txBody>
                  <a:tcPr marL="68580" marR="68580" marT="0" marB="0"/>
                </a:tc>
                <a:tc>
                  <a:txBody>
                    <a:bodyPr/>
                    <a:lstStyle/>
                    <a:p>
                      <a:pPr algn="l"/>
                      <a:r>
                        <a:rPr lang="en-US" sz="1100">
                          <a:effectLst/>
                        </a:rPr>
                        <a:t> </a:t>
                      </a:r>
                      <a:endParaRPr lang="en-US" sz="1000">
                        <a:effectLst/>
                        <a:latin typeface="Times New Roman" panose="02020603050405020304" pitchFamily="18" charset="0"/>
                      </a:endParaRPr>
                    </a:p>
                  </a:txBody>
                  <a:tcPr marL="68580" marR="68580" marT="0" marB="0"/>
                </a:tc>
                <a:tc>
                  <a:txBody>
                    <a:bodyPr/>
                    <a:lstStyle/>
                    <a:p>
                      <a:pPr algn="l"/>
                      <a:r>
                        <a:rPr lang="en-US" sz="1100">
                          <a:effectLst/>
                        </a:rPr>
                        <a:t> </a:t>
                      </a:r>
                      <a:endParaRPr lang="en-US" sz="1000">
                        <a:effectLst/>
                        <a:latin typeface="Times New Roman" panose="02020603050405020304" pitchFamily="18" charset="0"/>
                      </a:endParaRPr>
                    </a:p>
                  </a:txBody>
                  <a:tcPr marL="68580" marR="68580" marT="0" marB="0"/>
                </a:tc>
                <a:tc>
                  <a:txBody>
                    <a:bodyPr/>
                    <a:lstStyle/>
                    <a:p>
                      <a:pPr algn="l"/>
                      <a:r>
                        <a:rPr lang="en-US" sz="1100">
                          <a:effectLst/>
                        </a:rPr>
                        <a:t> </a:t>
                      </a:r>
                      <a:endParaRPr lang="en-US" sz="1000">
                        <a:effectLst/>
                        <a:latin typeface="Times New Roman" panose="02020603050405020304" pitchFamily="18" charset="0"/>
                      </a:endParaRPr>
                    </a:p>
                  </a:txBody>
                  <a:tcPr marL="68580" marR="68580" marT="0" marB="0"/>
                </a:tc>
                <a:tc>
                  <a:txBody>
                    <a:bodyPr/>
                    <a:lstStyle/>
                    <a:p>
                      <a:pPr algn="l"/>
                      <a:r>
                        <a:rPr lang="en-US" sz="1100">
                          <a:effectLst/>
                        </a:rPr>
                        <a:t> </a:t>
                      </a:r>
                      <a:endParaRPr lang="en-US" sz="1000">
                        <a:effectLst/>
                        <a:latin typeface="Times New Roman" panose="02020603050405020304" pitchFamily="18" charset="0"/>
                      </a:endParaRPr>
                    </a:p>
                  </a:txBody>
                  <a:tcPr marL="68580" marR="68580" marT="0" marB="0"/>
                </a:tc>
                <a:tc>
                  <a:txBody>
                    <a:bodyPr/>
                    <a:lstStyle/>
                    <a:p>
                      <a:pPr algn="l"/>
                      <a:r>
                        <a:rPr lang="en-US" sz="1100">
                          <a:effectLst/>
                        </a:rPr>
                        <a:t> </a:t>
                      </a:r>
                      <a:endParaRPr lang="en-US" sz="1000">
                        <a:effectLst/>
                        <a:latin typeface="Times New Roman" panose="02020603050405020304" pitchFamily="18" charset="0"/>
                      </a:endParaRPr>
                    </a:p>
                  </a:txBody>
                  <a:tcPr marL="68580" marR="68580" marT="0" marB="0"/>
                </a:tc>
                <a:tc>
                  <a:txBody>
                    <a:bodyPr/>
                    <a:lstStyle/>
                    <a:p>
                      <a:pPr algn="l"/>
                      <a:r>
                        <a:rPr lang="en-US" sz="1100" dirty="0">
                          <a:effectLst/>
                        </a:rPr>
                        <a:t> </a:t>
                      </a:r>
                      <a:endParaRPr lang="en-US" sz="1000" dirty="0">
                        <a:effectLst/>
                        <a:latin typeface="Times New Roman" panose="02020603050405020304" pitchFamily="18" charset="0"/>
                      </a:endParaRPr>
                    </a:p>
                  </a:txBody>
                  <a:tcPr marL="68580" marR="68580" marT="0" marB="0"/>
                </a:tc>
                <a:tc>
                  <a:txBody>
                    <a:bodyPr/>
                    <a:lstStyle/>
                    <a:p>
                      <a:pPr algn="l"/>
                      <a:r>
                        <a:rPr lang="en-US" sz="1100" dirty="0">
                          <a:effectLst/>
                        </a:rPr>
                        <a:t> </a:t>
                      </a:r>
                      <a:endParaRPr lang="en-US" sz="1000" dirty="0">
                        <a:effectLst/>
                        <a:latin typeface="Times New Roman" panose="02020603050405020304" pitchFamily="18" charset="0"/>
                      </a:endParaRPr>
                    </a:p>
                  </a:txBody>
                  <a:tcPr marL="68580" marR="68580" marT="0" marB="0"/>
                </a:tc>
                <a:extLst>
                  <a:ext uri="{0D108BD9-81ED-4DB2-BD59-A6C34878D82A}">
                    <a16:rowId xmlns:a16="http://schemas.microsoft.com/office/drawing/2014/main" val="3789595209"/>
                  </a:ext>
                </a:extLst>
              </a:tr>
            </a:tbl>
          </a:graphicData>
        </a:graphic>
      </p:graphicFrame>
      <p:sp>
        <p:nvSpPr>
          <p:cNvPr id="3" name="Title 2">
            <a:extLst>
              <a:ext uri="{FF2B5EF4-FFF2-40B4-BE49-F238E27FC236}">
                <a16:creationId xmlns:a16="http://schemas.microsoft.com/office/drawing/2014/main" id="{1AED9CB3-DA1B-6E97-B02F-8B8C84B9D08B}"/>
              </a:ext>
            </a:extLst>
          </p:cNvPr>
          <p:cNvSpPr>
            <a:spLocks noGrp="1"/>
          </p:cNvSpPr>
          <p:nvPr>
            <p:ph type="title"/>
          </p:nvPr>
        </p:nvSpPr>
        <p:spPr/>
        <p:txBody>
          <a:bodyPr/>
          <a:lstStyle/>
          <a:p>
            <a:r>
              <a:rPr lang="en-US" dirty="0"/>
              <a:t>Cartoon Format of </a:t>
            </a:r>
            <a:r>
              <a:rPr lang="en-US" dirty="0" err="1"/>
              <a:t>Guildelines</a:t>
            </a:r>
            <a:endParaRPr lang="en-US" dirty="0"/>
          </a:p>
        </p:txBody>
      </p:sp>
      <p:sp>
        <p:nvSpPr>
          <p:cNvPr id="4" name="Slide Number Placeholder 3">
            <a:extLst>
              <a:ext uri="{FF2B5EF4-FFF2-40B4-BE49-F238E27FC236}">
                <a16:creationId xmlns:a16="http://schemas.microsoft.com/office/drawing/2014/main" id="{030699EF-11B9-474C-6BF7-F766E400FA11}"/>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Tree>
    <p:extLst>
      <p:ext uri="{BB962C8B-B14F-4D97-AF65-F5344CB8AC3E}">
        <p14:creationId xmlns:p14="http://schemas.microsoft.com/office/powerpoint/2010/main" val="2087290461"/>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fb092fb-272b-489a-9dfa-3aef41df28cf" xsi:nil="true"/>
    <lcf76f155ced4ddcb4097134ff3c332f xmlns="0ef21669-5c3f-4079-acf3-0235ae3e132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B73223869399C45AD74932B6AD8C614" ma:contentTypeVersion="10" ma:contentTypeDescription="Create a new document." ma:contentTypeScope="" ma:versionID="7408edeac065d6948c051face40c8861">
  <xsd:schema xmlns:xsd="http://www.w3.org/2001/XMLSchema" xmlns:xs="http://www.w3.org/2001/XMLSchema" xmlns:p="http://schemas.microsoft.com/office/2006/metadata/properties" xmlns:ns2="0ef21669-5c3f-4079-acf3-0235ae3e132a" xmlns:ns3="5fb092fb-272b-489a-9dfa-3aef41df28cf" targetNamespace="http://schemas.microsoft.com/office/2006/metadata/properties" ma:root="true" ma:fieldsID="a8341a519e66ed87d52b851f5ccf81ae" ns2:_="" ns3:_="">
    <xsd:import namespace="0ef21669-5c3f-4079-acf3-0235ae3e132a"/>
    <xsd:import namespace="5fb092fb-272b-489a-9dfa-3aef41df28c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f21669-5c3f-4079-acf3-0235ae3e13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2ca68d6-c86e-4960-a0df-15f27d65cdf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b092fb-272b-489a-9dfa-3aef41df28c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64e8c26-4354-42d4-8d67-1d44340abccf}" ma:internalName="TaxCatchAll" ma:showField="CatchAllData" ma:web="5fb092fb-272b-489a-9dfa-3aef41df28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2E6755-A120-4723-9AA2-4EAD378BDE80}">
  <ds:schemaRefs>
    <ds:schemaRef ds:uri="http://schemas.microsoft.com/sharepoint/v3/contenttype/forms"/>
  </ds:schemaRefs>
</ds:datastoreItem>
</file>

<file path=customXml/itemProps2.xml><?xml version="1.0" encoding="utf-8"?>
<ds:datastoreItem xmlns:ds="http://schemas.openxmlformats.org/officeDocument/2006/customXml" ds:itemID="{4AD6E577-73BE-439D-87CD-3ABBA2EB9059}">
  <ds:schemaRefs>
    <ds:schemaRef ds:uri="http://schemas.openxmlformats.org/package/2006/metadata/core-properties"/>
    <ds:schemaRef ds:uri="0ef21669-5c3f-4079-acf3-0235ae3e132a"/>
    <ds:schemaRef ds:uri="http://schemas.microsoft.com/office/infopath/2007/PartnerControls"/>
    <ds:schemaRef ds:uri="http://purl.org/dc/terms/"/>
    <ds:schemaRef ds:uri="http://schemas.microsoft.com/office/2006/documentManagement/types"/>
    <ds:schemaRef ds:uri="5fb092fb-272b-489a-9dfa-3aef41df28cf"/>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CE4708D4-B042-439B-9205-45B8865956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f21669-5c3f-4079-acf3-0235ae3e132a"/>
    <ds:schemaRef ds:uri="5fb092fb-272b-489a-9dfa-3aef41df28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Fermilab_PowerPoint_Template_090915</Template>
  <TotalTime>30566</TotalTime>
  <Words>656</Words>
  <Application>Microsoft Office PowerPoint</Application>
  <PresentationFormat>On-screen Show (4:3)</PresentationFormat>
  <Paragraphs>144</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Helvetica</vt:lpstr>
      <vt:lpstr>Times New Roman</vt:lpstr>
      <vt:lpstr>Fermilab_PPT_090815</vt:lpstr>
      <vt:lpstr>PowerPoint Presentation</vt:lpstr>
      <vt:lpstr>HOLIDAY CALL IN GUIDELINES 2024</vt:lpstr>
      <vt:lpstr>PowerPoint Presentation</vt:lpstr>
      <vt:lpstr>Cartoon Format of Guildelines</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Consolato Gattuso x6331 08022N</dc:creator>
  <cp:lastModifiedBy>Consolato Gattuso</cp:lastModifiedBy>
  <cp:revision>368</cp:revision>
  <cp:lastPrinted>2024-12-11T13:19:54Z</cp:lastPrinted>
  <dcterms:created xsi:type="dcterms:W3CDTF">2016-03-03T19:44:14Z</dcterms:created>
  <dcterms:modified xsi:type="dcterms:W3CDTF">2024-12-11T13:52:23Z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0x0101005B73223869399C45AD74932B6AD8C614</vt:lpwstr>
  </property>
  <property fmtid="{D5CDD505-2E9C-101B-9397-08002B2CF9AE}" pid="3" name="MediaServiceImageTags">
    <vt:lpwstr/>
  </property>
</Properties>
</file>