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9"/>
  </p:notesMasterIdLst>
  <p:handoutMasterIdLst>
    <p:handoutMasterId r:id="rId10"/>
  </p:handoutMasterIdLst>
  <p:sldIdLst>
    <p:sldId id="265" r:id="rId4"/>
    <p:sldId id="286" r:id="rId5"/>
    <p:sldId id="346" r:id="rId6"/>
    <p:sldId id="335" r:id="rId7"/>
    <p:sldId id="311" r:id="rId8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46"/>
            <p14:sldId id="335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94DEE8"/>
    <a:srgbClr val="7BD5E1"/>
    <a:srgbClr val="79CAE3"/>
    <a:srgbClr val="6600FF"/>
    <a:srgbClr val="66FF66"/>
    <a:srgbClr val="CCCC00"/>
    <a:srgbClr val="33CC33"/>
    <a:srgbClr val="00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12/12/2024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12/12/2024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Shutdown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December 13,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12/13/2024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795926"/>
            <a:ext cx="868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Muon Campus Electrical Safety System signed off on Tuesday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Still have testing to do for Radiation Safety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Electrostatic Septum ESS2 installation and new stand check-out for both septa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High Voltage Conditioning began late yesterday afternoon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Waited to finish most of tunnel work before beginning conditioning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Fabricated new limit switch brackets for horizontal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Q205 rad hard quadrupole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Vacuum looks good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Water manifold union has leak due to corrosion, TD techs providing spare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Vacuum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Made improvements to several CIA crates and replaced several cards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Replaced some ion pump power supplies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Leak found on bellows at Q617, where ceiling water leak had caused corrosion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Muon LCW resistivity adequate , but would like more fresh DI bottles installed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Several more LCW leaks have been repaired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Would like to fix 414 sub-header leak today, requires rad coverage &amp; burn permit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F-27 water skid has issues that require further investigation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A/C work remains paused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B8BB9-A66B-8FDF-B201-38CCBDEED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48D134D-080A-6088-A80A-DE97678D4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95" y="875838"/>
            <a:ext cx="6751610" cy="5318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1164-6753-FF11-8EDA-4BE13984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leak repair near Q617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3F8F5-266A-DE9E-E7F9-3A8F4A4D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12/13/2024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479AA-B981-9524-9FAC-EB8A1A94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2A6F-1DF4-42AD-4C45-58476720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74563-B92B-2637-5D26-8981A2ECB08B}"/>
              </a:ext>
            </a:extLst>
          </p:cNvPr>
          <p:cNvSpPr txBox="1"/>
          <p:nvPr/>
        </p:nvSpPr>
        <p:spPr>
          <a:xfrm rot="16200000">
            <a:off x="5287971" y="1848908"/>
            <a:ext cx="2092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Leaking bellows vacsealed</a:t>
            </a:r>
          </a:p>
        </p:txBody>
      </p:sp>
    </p:spTree>
    <p:extLst>
      <p:ext uri="{BB962C8B-B14F-4D97-AF65-F5344CB8AC3E}">
        <p14:creationId xmlns:p14="http://schemas.microsoft.com/office/powerpoint/2010/main" val="181352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Q205 leaking LCW manifold union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12/13/2024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AC0805-6EAC-89B0-584F-04D90C84D6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7" t="2807"/>
          <a:stretch/>
        </p:blipFill>
        <p:spPr>
          <a:xfrm>
            <a:off x="5697319" y="1885754"/>
            <a:ext cx="3394871" cy="3105674"/>
          </a:xfrm>
          <a:prstGeom prst="rect">
            <a:avLst/>
          </a:prstGeom>
        </p:spPr>
      </p:pic>
      <p:pic>
        <p:nvPicPr>
          <p:cNvPr id="17" name="Picture 16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7668B631-8AFA-1809-CFBB-ADF1EBA9D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79562"/>
            <a:ext cx="5458521" cy="535179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6EDDBE-C7D1-2284-BACE-2FF6E9E87CCC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2709264" y="2193531"/>
            <a:ext cx="248596" cy="4342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02288F-3300-F662-4A34-244FF50E7576}"/>
              </a:ext>
            </a:extLst>
          </p:cNvPr>
          <p:cNvSpPr txBox="1"/>
          <p:nvPr/>
        </p:nvSpPr>
        <p:spPr>
          <a:xfrm>
            <a:off x="2252536" y="1885754"/>
            <a:ext cx="9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Manifolds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8E5CDCB-811D-85FB-AF78-2720A54BE77C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2252536" y="2193531"/>
            <a:ext cx="456728" cy="3512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95FDE2-ADA0-4FDA-5BD1-DAB76C70B667}"/>
              </a:ext>
            </a:extLst>
          </p:cNvPr>
          <p:cNvCxnSpPr>
            <a:cxnSpLocks/>
          </p:cNvCxnSpPr>
          <p:nvPr/>
        </p:nvCxnSpPr>
        <p:spPr>
          <a:xfrm flipV="1">
            <a:off x="1248384" y="4076924"/>
            <a:ext cx="1460880" cy="3589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1702AE4-4D7B-1E8D-7C88-8CF8C820E9E7}"/>
              </a:ext>
            </a:extLst>
          </p:cNvPr>
          <p:cNvSpPr txBox="1"/>
          <p:nvPr/>
        </p:nvSpPr>
        <p:spPr>
          <a:xfrm>
            <a:off x="552360" y="4211083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Unions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537188-B0BC-C124-2EDA-5064A66623FB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1248384" y="3942765"/>
            <a:ext cx="718433" cy="4222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AD7D8FF-0A7D-7D7D-8F7D-C8E39FAF6758}"/>
              </a:ext>
            </a:extLst>
          </p:cNvPr>
          <p:cNvSpPr txBox="1"/>
          <p:nvPr/>
        </p:nvSpPr>
        <p:spPr>
          <a:xfrm>
            <a:off x="6043262" y="4957184"/>
            <a:ext cx="2702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Corrosion on union sealing surface</a:t>
            </a:r>
          </a:p>
        </p:txBody>
      </p:sp>
    </p:spTree>
    <p:extLst>
      <p:ext uri="{BB962C8B-B14F-4D97-AF65-F5344CB8AC3E}">
        <p14:creationId xmlns:p14="http://schemas.microsoft.com/office/powerpoint/2010/main" val="313220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97973"/>
            <a:ext cx="8672513" cy="5464556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Tunnel work is largely completed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new limit switch hardware for horizontal motion on ESS1 &amp; ESS2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Q205 leaking manifold will be replaced when TD techs are available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remaining small LCW leaks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walk-through of Delivery Ring on Monday</a:t>
            </a:r>
          </a:p>
          <a:p>
            <a:pPr indent="-347472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High Voltage Conditioning through Monday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 will be out of town beginning Tuesday, back 12/27</a:t>
            </a:r>
          </a:p>
          <a:p>
            <a:pPr indent="-347472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Radiation Safety System testing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Tentatively planned for Tuesday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upcoming work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Kirk Key hardware on disconnects, requires more modifications to disconnect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several power supply circuit breakers and some primary wiring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of Mu2e Extinction Monitor Collimator in Absorber area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M4 Final Focus vacuum installation, A/C dipole installation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Preparing for beam operation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towards power supply check-out and preparations for beam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understand that MI heat exchanger problem will hold us off for a month+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 that PIP-II construction will impact beam operation in late January</a:t>
            </a: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12/13/2024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725786</TotalTime>
  <Words>389</Words>
  <Application>Microsoft Office PowerPoint</Application>
  <PresentationFormat>On-screen Show (4:3)</PresentationFormat>
  <Paragraphs>65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Shutdown Report</vt:lpstr>
      <vt:lpstr> Muon Campus status</vt:lpstr>
      <vt:lpstr>Vacuum leak repair near Q617</vt:lpstr>
      <vt:lpstr>Q205 leaking LCW manifold union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1290</cp:revision>
  <cp:lastPrinted>2016-10-17T16:36:40Z</cp:lastPrinted>
  <dcterms:created xsi:type="dcterms:W3CDTF">2014-12-17T13:45:40Z</dcterms:created>
  <dcterms:modified xsi:type="dcterms:W3CDTF">2024-12-13T14:02:39Z</dcterms:modified>
</cp:coreProperties>
</file>