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6131" r:id="rId2"/>
    <p:sldId id="6458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D6EA"/>
    <a:srgbClr val="0432FF"/>
    <a:srgbClr val="505050"/>
    <a:srgbClr val="AB7942"/>
    <a:srgbClr val="003087"/>
    <a:srgbClr val="50504E"/>
    <a:srgbClr val="4E4E4E"/>
    <a:srgbClr val="404040"/>
    <a:srgbClr val="004C9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89" autoAdjust="0"/>
    <p:restoredTop sz="95728"/>
  </p:normalViewPr>
  <p:slideViewPr>
    <p:cSldViewPr snapToGrid="0" snapToObjects="1" showGuides="1">
      <p:cViewPr varScale="1">
        <p:scale>
          <a:sx n="119" d="100"/>
          <a:sy n="119" d="100"/>
        </p:scale>
        <p:origin x="752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ory Rakness" userId="e762933e-c412-4afc-9c3c-ec92fae47034" providerId="ADAL" clId="{316A10EE-2F1C-0245-9A6D-60DCB3AAAF8C}"/>
    <pc:docChg chg="modSld">
      <pc:chgData name="Gregory Rakness" userId="e762933e-c412-4afc-9c3c-ec92fae47034" providerId="ADAL" clId="{316A10EE-2F1C-0245-9A6D-60DCB3AAAF8C}" dt="2024-12-06T15:41:14.332" v="130" actId="20577"/>
      <pc:docMkLst>
        <pc:docMk/>
      </pc:docMkLst>
      <pc:sldChg chg="modSp mod">
        <pc:chgData name="Gregory Rakness" userId="e762933e-c412-4afc-9c3c-ec92fae47034" providerId="ADAL" clId="{316A10EE-2F1C-0245-9A6D-60DCB3AAAF8C}" dt="2024-12-06T15:41:14.332" v="130" actId="20577"/>
        <pc:sldMkLst>
          <pc:docMk/>
          <pc:sldMk cId="4021967316" sldId="6458"/>
        </pc:sldMkLst>
        <pc:spChg chg="mod">
          <ac:chgData name="Gregory Rakness" userId="e762933e-c412-4afc-9c3c-ec92fae47034" providerId="ADAL" clId="{316A10EE-2F1C-0245-9A6D-60DCB3AAAF8C}" dt="2024-12-06T15:41:14.332" v="130" actId="20577"/>
          <ac:spMkLst>
            <pc:docMk/>
            <pc:sldMk cId="4021967316" sldId="6458"/>
            <ac:spMk id="2" creationId="{40049974-2FD8-2611-E8BA-6C0DAA978780}"/>
          </ac:spMkLst>
        </pc:spChg>
      </pc:sldChg>
    </pc:docChg>
  </pc:docChgLst>
  <pc:docChgLst>
    <pc:chgData name="Gregory Rakness" userId="e762933e-c412-4afc-9c3c-ec92fae47034" providerId="ADAL" clId="{716926EB-1618-9C45-9372-9F5F6EE5CC8E}"/>
    <pc:docChg chg="custSel addSld delSld modSld sldOrd">
      <pc:chgData name="Gregory Rakness" userId="e762933e-c412-4afc-9c3c-ec92fae47034" providerId="ADAL" clId="{716926EB-1618-9C45-9372-9F5F6EE5CC8E}" dt="2024-12-06T14:48:18.839" v="1684" actId="20577"/>
      <pc:docMkLst>
        <pc:docMk/>
      </pc:docMkLst>
      <pc:sldChg chg="modSp mod">
        <pc:chgData name="Gregory Rakness" userId="e762933e-c412-4afc-9c3c-ec92fae47034" providerId="ADAL" clId="{716926EB-1618-9C45-9372-9F5F6EE5CC8E}" dt="2024-12-06T13:57:48.104" v="47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716926EB-1618-9C45-9372-9F5F6EE5CC8E}" dt="2024-12-06T13:57:18.546" v="9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716926EB-1618-9C45-9372-9F5F6EE5CC8E}" dt="2024-12-06T13:57:48.104" v="47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addSp modSp add mod">
        <pc:chgData name="Gregory Rakness" userId="e762933e-c412-4afc-9c3c-ec92fae47034" providerId="ADAL" clId="{716926EB-1618-9C45-9372-9F5F6EE5CC8E}" dt="2024-12-06T14:13:25.965" v="1097" actId="20577"/>
        <pc:sldMkLst>
          <pc:docMk/>
          <pc:sldMk cId="747412170" sldId="6452"/>
        </pc:sldMkLst>
      </pc:sldChg>
      <pc:sldChg chg="del">
        <pc:chgData name="Gregory Rakness" userId="e762933e-c412-4afc-9c3c-ec92fae47034" providerId="ADAL" clId="{716926EB-1618-9C45-9372-9F5F6EE5CC8E}" dt="2024-12-06T14:40:50.925" v="1303" actId="2696"/>
        <pc:sldMkLst>
          <pc:docMk/>
          <pc:sldMk cId="3107841722" sldId="6454"/>
        </pc:sldMkLst>
      </pc:sldChg>
      <pc:sldChg chg="del">
        <pc:chgData name="Gregory Rakness" userId="e762933e-c412-4afc-9c3c-ec92fae47034" providerId="ADAL" clId="{716926EB-1618-9C45-9372-9F5F6EE5CC8E}" dt="2024-12-06T14:40:57.660" v="1305" actId="2696"/>
        <pc:sldMkLst>
          <pc:docMk/>
          <pc:sldMk cId="4100178849" sldId="6455"/>
        </pc:sldMkLst>
      </pc:sldChg>
      <pc:sldChg chg="del">
        <pc:chgData name="Gregory Rakness" userId="e762933e-c412-4afc-9c3c-ec92fae47034" providerId="ADAL" clId="{716926EB-1618-9C45-9372-9F5F6EE5CC8E}" dt="2024-12-06T14:40:48.481" v="1302" actId="2696"/>
        <pc:sldMkLst>
          <pc:docMk/>
          <pc:sldMk cId="2541429524" sldId="6456"/>
        </pc:sldMkLst>
      </pc:sldChg>
      <pc:sldChg chg="del">
        <pc:chgData name="Gregory Rakness" userId="e762933e-c412-4afc-9c3c-ec92fae47034" providerId="ADAL" clId="{716926EB-1618-9C45-9372-9F5F6EE5CC8E}" dt="2024-12-06T14:40:55.004" v="1304" actId="2696"/>
        <pc:sldMkLst>
          <pc:docMk/>
          <pc:sldMk cId="1471690968" sldId="6457"/>
        </pc:sldMkLst>
      </pc:sldChg>
      <pc:sldChg chg="modSp new mod ord">
        <pc:chgData name="Gregory Rakness" userId="e762933e-c412-4afc-9c3c-ec92fae47034" providerId="ADAL" clId="{716926EB-1618-9C45-9372-9F5F6EE5CC8E}" dt="2024-12-06T14:48:18.839" v="1684" actId="20577"/>
        <pc:sldMkLst>
          <pc:docMk/>
          <pc:sldMk cId="4021967316" sldId="6458"/>
        </pc:sldMkLst>
        <pc:spChg chg="mod">
          <ac:chgData name="Gregory Rakness" userId="e762933e-c412-4afc-9c3c-ec92fae47034" providerId="ADAL" clId="{716926EB-1618-9C45-9372-9F5F6EE5CC8E}" dt="2024-12-06T14:48:18.839" v="1684" actId="20577"/>
          <ac:spMkLst>
            <pc:docMk/>
            <pc:sldMk cId="4021967316" sldId="6458"/>
            <ac:spMk id="2" creationId="{40049974-2FD8-2611-E8BA-6C0DAA978780}"/>
          </ac:spMkLst>
        </pc:spChg>
        <pc:spChg chg="mod">
          <ac:chgData name="Gregory Rakness" userId="e762933e-c412-4afc-9c3c-ec92fae47034" providerId="ADAL" clId="{716926EB-1618-9C45-9372-9F5F6EE5CC8E}" dt="2024-12-06T14:47:45.926" v="1654" actId="20577"/>
          <ac:spMkLst>
            <pc:docMk/>
            <pc:sldMk cId="4021967316" sldId="6458"/>
            <ac:spMk id="3" creationId="{013A6273-B122-4160-7B05-DD77423C55B3}"/>
          </ac:spMkLst>
        </pc:spChg>
      </pc:sldChg>
      <pc:sldChg chg="addSp delSp modSp new mod">
        <pc:chgData name="Gregory Rakness" userId="e762933e-c412-4afc-9c3c-ec92fae47034" providerId="ADAL" clId="{716926EB-1618-9C45-9372-9F5F6EE5CC8E}" dt="2024-12-06T14:18:24.205" v="1194" actId="20577"/>
        <pc:sldMkLst>
          <pc:docMk/>
          <pc:sldMk cId="1345784169" sldId="6459"/>
        </pc:sldMkLst>
      </pc:sldChg>
      <pc:sldChg chg="addSp delSp modSp new mod">
        <pc:chgData name="Gregory Rakness" userId="e762933e-c412-4afc-9c3c-ec92fae47034" providerId="ADAL" clId="{716926EB-1618-9C45-9372-9F5F6EE5CC8E}" dt="2024-12-06T14:45:40.898" v="1428" actId="20577"/>
        <pc:sldMkLst>
          <pc:docMk/>
          <pc:sldMk cId="1877487594" sldId="6460"/>
        </pc:sldMkLst>
      </pc:sldChg>
      <pc:sldChg chg="addSp delSp modSp new mod">
        <pc:chgData name="Gregory Rakness" userId="e762933e-c412-4afc-9c3c-ec92fae47034" providerId="ADAL" clId="{716926EB-1618-9C45-9372-9F5F6EE5CC8E}" dt="2024-12-06T14:47:35.976" v="1649" actId="1076"/>
        <pc:sldMkLst>
          <pc:docMk/>
          <pc:sldMk cId="2223048794" sldId="6461"/>
        </pc:sldMkLst>
      </pc:sldChg>
    </pc:docChg>
  </pc:docChgLst>
  <pc:docChgLst>
    <pc:chgData name="Gregory Rakness" userId="e762933e-c412-4afc-9c3c-ec92fae47034" providerId="ADAL" clId="{07EB3D75-BCD3-5C4B-BAAD-77A1AC8C6461}"/>
    <pc:docChg chg="custSel modSld">
      <pc:chgData name="Gregory Rakness" userId="e762933e-c412-4afc-9c3c-ec92fae47034" providerId="ADAL" clId="{07EB3D75-BCD3-5C4B-BAAD-77A1AC8C6461}" dt="2024-11-22T14:11:33.217" v="495" actId="20577"/>
      <pc:docMkLst>
        <pc:docMk/>
      </pc:docMkLst>
      <pc:sldChg chg="modSp mod">
        <pc:chgData name="Gregory Rakness" userId="e762933e-c412-4afc-9c3c-ec92fae47034" providerId="ADAL" clId="{07EB3D75-BCD3-5C4B-BAAD-77A1AC8C6461}" dt="2024-11-22T14:11:33.217" v="495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07EB3D75-BCD3-5C4B-BAAD-77A1AC8C6461}" dt="2024-11-21T20:56:22.855" v="58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07EB3D75-BCD3-5C4B-BAAD-77A1AC8C6461}" dt="2024-11-21T20:56:13.344" v="29" actId="20577"/>
          <ac:spMkLst>
            <pc:docMk/>
            <pc:sldMk cId="2577052944" sldId="6131"/>
            <ac:spMk id="3" creationId="{FDAEB71C-FAD1-7AE2-C34D-BC2379E73812}"/>
          </ac:spMkLst>
        </pc:spChg>
        <pc:spChg chg="mod">
          <ac:chgData name="Gregory Rakness" userId="e762933e-c412-4afc-9c3c-ec92fae47034" providerId="ADAL" clId="{07EB3D75-BCD3-5C4B-BAAD-77A1AC8C6461}" dt="2024-11-22T14:11:33.217" v="495" actId="20577"/>
          <ac:spMkLst>
            <pc:docMk/>
            <pc:sldMk cId="2577052944" sldId="6131"/>
            <ac:spMk id="5" creationId="{53142B73-5FD6-797D-9CC4-642CDB4A6DDB}"/>
          </ac:spMkLst>
        </pc:spChg>
      </pc:sldChg>
      <pc:sldChg chg="addSp delSp modSp mod">
        <pc:chgData name="Gregory Rakness" userId="e762933e-c412-4afc-9c3c-ec92fae47034" providerId="ADAL" clId="{07EB3D75-BCD3-5C4B-BAAD-77A1AC8C6461}" dt="2024-11-21T21:01:30.353" v="309" actId="20577"/>
        <pc:sldMkLst>
          <pc:docMk/>
          <pc:sldMk cId="3107841722" sldId="6454"/>
        </pc:sldMkLst>
      </pc:sldChg>
      <pc:sldChg chg="addSp modSp mod">
        <pc:chgData name="Gregory Rakness" userId="e762933e-c412-4afc-9c3c-ec92fae47034" providerId="ADAL" clId="{07EB3D75-BCD3-5C4B-BAAD-77A1AC8C6461}" dt="2024-11-21T21:13:15.063" v="486" actId="20577"/>
        <pc:sldMkLst>
          <pc:docMk/>
          <pc:sldMk cId="4100178849" sldId="6455"/>
        </pc:sldMkLst>
      </pc:sldChg>
      <pc:sldChg chg="modSp mod">
        <pc:chgData name="Gregory Rakness" userId="e762933e-c412-4afc-9c3c-ec92fae47034" providerId="ADAL" clId="{07EB3D75-BCD3-5C4B-BAAD-77A1AC8C6461}" dt="2024-11-21T21:12:42.176" v="426" actId="5793"/>
        <pc:sldMkLst>
          <pc:docMk/>
          <pc:sldMk cId="2541429524" sldId="6456"/>
        </pc:sldMkLst>
      </pc:sldChg>
      <pc:sldChg chg="modSp mod">
        <pc:chgData name="Gregory Rakness" userId="e762933e-c412-4afc-9c3c-ec92fae47034" providerId="ADAL" clId="{07EB3D75-BCD3-5C4B-BAAD-77A1AC8C6461}" dt="2024-11-21T21:12:06.380" v="373" actId="20577"/>
        <pc:sldMkLst>
          <pc:docMk/>
          <pc:sldMk cId="1471690968" sldId="6457"/>
        </pc:sldMkLst>
      </pc:sldChg>
    </pc:docChg>
  </pc:docChgLst>
  <pc:docChgLst>
    <pc:chgData name="Gregory Rakness" userId="e762933e-c412-4afc-9c3c-ec92fae47034" providerId="ADAL" clId="{0B88046F-6BE2-B944-AB64-2826E1654917}"/>
    <pc:docChg chg="custSel addSld delSld modSld sldOrd">
      <pc:chgData name="Gregory Rakness" userId="e762933e-c412-4afc-9c3c-ec92fae47034" providerId="ADAL" clId="{0B88046F-6BE2-B944-AB64-2826E1654917}" dt="2024-12-13T14:34:20.632" v="675" actId="14100"/>
      <pc:docMkLst>
        <pc:docMk/>
      </pc:docMkLst>
      <pc:sldChg chg="addSp modSp mod">
        <pc:chgData name="Gregory Rakness" userId="e762933e-c412-4afc-9c3c-ec92fae47034" providerId="ADAL" clId="{0B88046F-6BE2-B944-AB64-2826E1654917}" dt="2024-12-13T14:31:52.409" v="657" actId="20577"/>
        <pc:sldMkLst>
          <pc:docMk/>
          <pc:sldMk cId="2577052944" sldId="6131"/>
        </pc:sldMkLst>
        <pc:spChg chg="mod">
          <ac:chgData name="Gregory Rakness" userId="e762933e-c412-4afc-9c3c-ec92fae47034" providerId="ADAL" clId="{0B88046F-6BE2-B944-AB64-2826E1654917}" dt="2024-12-12T21:33:41.204" v="3" actId="20577"/>
          <ac:spMkLst>
            <pc:docMk/>
            <pc:sldMk cId="2577052944" sldId="6131"/>
            <ac:spMk id="2" creationId="{48028251-C17D-1BAE-B45C-C29EABEAB5F6}"/>
          </ac:spMkLst>
        </pc:spChg>
        <pc:spChg chg="mod">
          <ac:chgData name="Gregory Rakness" userId="e762933e-c412-4afc-9c3c-ec92fae47034" providerId="ADAL" clId="{0B88046F-6BE2-B944-AB64-2826E1654917}" dt="2024-12-12T21:33:55.150" v="39" actId="20577"/>
          <ac:spMkLst>
            <pc:docMk/>
            <pc:sldMk cId="2577052944" sldId="6131"/>
            <ac:spMk id="5" creationId="{53142B73-5FD6-797D-9CC4-642CDB4A6DDB}"/>
          </ac:spMkLst>
        </pc:spChg>
        <pc:spChg chg="add mod">
          <ac:chgData name="Gregory Rakness" userId="e762933e-c412-4afc-9c3c-ec92fae47034" providerId="ADAL" clId="{0B88046F-6BE2-B944-AB64-2826E1654917}" dt="2024-12-13T14:31:52.409" v="657" actId="20577"/>
          <ac:spMkLst>
            <pc:docMk/>
            <pc:sldMk cId="2577052944" sldId="6131"/>
            <ac:spMk id="6" creationId="{D3FFF601-06E4-FEF9-C1BA-6C44FC2B479F}"/>
          </ac:spMkLst>
        </pc:spChg>
      </pc:sldChg>
      <pc:sldChg chg="del">
        <pc:chgData name="Gregory Rakness" userId="e762933e-c412-4afc-9c3c-ec92fae47034" providerId="ADAL" clId="{0B88046F-6BE2-B944-AB64-2826E1654917}" dt="2024-12-12T21:41:07.219" v="464" actId="2696"/>
        <pc:sldMkLst>
          <pc:docMk/>
          <pc:sldMk cId="747412170" sldId="6452"/>
        </pc:sldMkLst>
      </pc:sldChg>
      <pc:sldChg chg="addSp modSp mod chgLayout">
        <pc:chgData name="Gregory Rakness" userId="e762933e-c412-4afc-9c3c-ec92fae47034" providerId="ADAL" clId="{0B88046F-6BE2-B944-AB64-2826E1654917}" dt="2024-12-13T14:34:20.632" v="675" actId="14100"/>
        <pc:sldMkLst>
          <pc:docMk/>
          <pc:sldMk cId="4021967316" sldId="6458"/>
        </pc:sldMkLst>
        <pc:spChg chg="mod ord">
          <ac:chgData name="Gregory Rakness" userId="e762933e-c412-4afc-9c3c-ec92fae47034" providerId="ADAL" clId="{0B88046F-6BE2-B944-AB64-2826E1654917}" dt="2024-12-13T14:34:20.632" v="675" actId="14100"/>
          <ac:spMkLst>
            <pc:docMk/>
            <pc:sldMk cId="4021967316" sldId="6458"/>
            <ac:spMk id="2" creationId="{40049974-2FD8-2611-E8BA-6C0DAA978780}"/>
          </ac:spMkLst>
        </pc:spChg>
        <pc:spChg chg="mod ord">
          <ac:chgData name="Gregory Rakness" userId="e762933e-c412-4afc-9c3c-ec92fae47034" providerId="ADAL" clId="{0B88046F-6BE2-B944-AB64-2826E1654917}" dt="2024-12-13T14:34:06.024" v="672" actId="20577"/>
          <ac:spMkLst>
            <pc:docMk/>
            <pc:sldMk cId="4021967316" sldId="6458"/>
            <ac:spMk id="3" creationId="{013A6273-B122-4160-7B05-DD77423C55B3}"/>
          </ac:spMkLst>
        </pc:spChg>
        <pc:spChg chg="mod ord">
          <ac:chgData name="Gregory Rakness" userId="e762933e-c412-4afc-9c3c-ec92fae47034" providerId="ADAL" clId="{0B88046F-6BE2-B944-AB64-2826E1654917}" dt="2024-12-12T21:39:10.645" v="454" actId="700"/>
          <ac:spMkLst>
            <pc:docMk/>
            <pc:sldMk cId="4021967316" sldId="6458"/>
            <ac:spMk id="4" creationId="{2356F777-8D08-91A1-E6C0-ED57110B57D5}"/>
          </ac:spMkLst>
        </pc:spChg>
        <pc:spChg chg="mod ord">
          <ac:chgData name="Gregory Rakness" userId="e762933e-c412-4afc-9c3c-ec92fae47034" providerId="ADAL" clId="{0B88046F-6BE2-B944-AB64-2826E1654917}" dt="2024-12-12T21:39:10.645" v="454" actId="700"/>
          <ac:spMkLst>
            <pc:docMk/>
            <pc:sldMk cId="4021967316" sldId="6458"/>
            <ac:spMk id="5" creationId="{9FBA68F2-7114-DC82-3EA7-A8F52562A1A0}"/>
          </ac:spMkLst>
        </pc:spChg>
        <pc:spChg chg="add mod">
          <ac:chgData name="Gregory Rakness" userId="e762933e-c412-4afc-9c3c-ec92fae47034" providerId="ADAL" clId="{0B88046F-6BE2-B944-AB64-2826E1654917}" dt="2024-12-13T13:59:16.362" v="653" actId="1035"/>
          <ac:spMkLst>
            <pc:docMk/>
            <pc:sldMk cId="4021967316" sldId="6458"/>
            <ac:spMk id="9" creationId="{CD88A6B1-788A-5088-4B02-F4C662DC130E}"/>
          </ac:spMkLst>
        </pc:spChg>
        <pc:picChg chg="add mod">
          <ac:chgData name="Gregory Rakness" userId="e762933e-c412-4afc-9c3c-ec92fae47034" providerId="ADAL" clId="{0B88046F-6BE2-B944-AB64-2826E1654917}" dt="2024-12-13T13:58:49.130" v="638" actId="1076"/>
          <ac:picMkLst>
            <pc:docMk/>
            <pc:sldMk cId="4021967316" sldId="6458"/>
            <ac:picMk id="7" creationId="{9C0F1B63-3282-1EC0-637C-5B0075D65763}"/>
          </ac:picMkLst>
        </pc:picChg>
        <pc:cxnChg chg="add mod">
          <ac:chgData name="Gregory Rakness" userId="e762933e-c412-4afc-9c3c-ec92fae47034" providerId="ADAL" clId="{0B88046F-6BE2-B944-AB64-2826E1654917}" dt="2024-12-13T13:59:05.729" v="640" actId="692"/>
          <ac:cxnSpMkLst>
            <pc:docMk/>
            <pc:sldMk cId="4021967316" sldId="6458"/>
            <ac:cxnSpMk id="11" creationId="{E10F14FC-E066-9CD2-EE79-82EFEBD19DAA}"/>
          </ac:cxnSpMkLst>
        </pc:cxnChg>
      </pc:sldChg>
      <pc:sldChg chg="del">
        <pc:chgData name="Gregory Rakness" userId="e762933e-c412-4afc-9c3c-ec92fae47034" providerId="ADAL" clId="{0B88046F-6BE2-B944-AB64-2826E1654917}" dt="2024-12-12T21:41:08.314" v="465" actId="2696"/>
        <pc:sldMkLst>
          <pc:docMk/>
          <pc:sldMk cId="1345784169" sldId="6459"/>
        </pc:sldMkLst>
      </pc:sldChg>
      <pc:sldChg chg="new del">
        <pc:chgData name="Gregory Rakness" userId="e762933e-c412-4afc-9c3c-ec92fae47034" providerId="ADAL" clId="{0B88046F-6BE2-B944-AB64-2826E1654917}" dt="2024-12-13T13:55:07.910" v="604" actId="2696"/>
        <pc:sldMkLst>
          <pc:docMk/>
          <pc:sldMk cId="1964067419" sldId="6459"/>
        </pc:sldMkLst>
      </pc:sldChg>
      <pc:sldChg chg="del">
        <pc:chgData name="Gregory Rakness" userId="e762933e-c412-4afc-9c3c-ec92fae47034" providerId="ADAL" clId="{0B88046F-6BE2-B944-AB64-2826E1654917}" dt="2024-12-12T21:41:09.046" v="466" actId="2696"/>
        <pc:sldMkLst>
          <pc:docMk/>
          <pc:sldMk cId="1877487594" sldId="6460"/>
        </pc:sldMkLst>
      </pc:sldChg>
      <pc:sldChg chg="del">
        <pc:chgData name="Gregory Rakness" userId="e762933e-c412-4afc-9c3c-ec92fae47034" providerId="ADAL" clId="{0B88046F-6BE2-B944-AB64-2826E1654917}" dt="2024-12-12T21:41:16.143" v="467" actId="2696"/>
        <pc:sldMkLst>
          <pc:docMk/>
          <pc:sldMk cId="2223048794" sldId="6461"/>
        </pc:sldMkLst>
      </pc:sldChg>
      <pc:sldChg chg="new del ord">
        <pc:chgData name="Gregory Rakness" userId="e762933e-c412-4afc-9c3c-ec92fae47034" providerId="ADAL" clId="{0B88046F-6BE2-B944-AB64-2826E1654917}" dt="2024-12-12T21:39:14.060" v="455" actId="2696"/>
        <pc:sldMkLst>
          <pc:docMk/>
          <pc:sldMk cId="3045048666" sldId="6462"/>
        </pc:sldMkLst>
      </pc:sldChg>
      <pc:sldChg chg="new del">
        <pc:chgData name="Gregory Rakness" userId="e762933e-c412-4afc-9c3c-ec92fae47034" providerId="ADAL" clId="{0B88046F-6BE2-B944-AB64-2826E1654917}" dt="2024-12-12T21:39:04.394" v="453" actId="2696"/>
        <pc:sldMkLst>
          <pc:docMk/>
          <pc:sldMk cId="1039823586" sldId="646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21-Nov-2024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 Rakness (FNAL)             AD Friday 9am meeting     13-Dec-2024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21-Nov-2024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 Rakness (FNAL)             AD Friday 9am meeting     13-Dec-2024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21-Nov-2024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 Rakness (FNAL)             AD Friday 9am meeting     13-Dec-2024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21-Nov-2024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 Rakness (FNAL)             AD Friday 9am meeting     13-Dec-2024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21-Nov-2024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G Rakness (FNAL)             AD Friday 9am meeting     13-Dec-2024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21-Nov-2024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G Rakness (FNAL)             AD Friday 9am meeting     13-Dec-2024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Bottom: Title &amp; Content">
  <p:cSld name="1_Logo Bottom: Title &amp;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736827" y="6504214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21-Nov-2024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1530603" y="6504214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G Rakness (FNAL)             AD Friday 9am meeting     13-Dec-2024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222250" y="6504214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9535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21-Nov-2024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 Rakness (FNAL)             AD Friday 9am meeting     13-Dec-2024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fnal.gov/event/67450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028251-C17D-1BAE-B45C-C29EABEAB5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Greg </a:t>
            </a:r>
            <a:r>
              <a:rPr lang="en-US" dirty="0" err="1"/>
              <a:t>Rakness</a:t>
            </a:r>
            <a:r>
              <a:rPr lang="en-US" dirty="0"/>
              <a:t> (FNAL)</a:t>
            </a:r>
          </a:p>
          <a:p>
            <a:r>
              <a:rPr lang="en-US" dirty="0"/>
              <a:t>Friday 9am AD meeting</a:t>
            </a:r>
          </a:p>
          <a:p>
            <a:r>
              <a:rPr lang="en-US" dirty="0"/>
              <a:t>13-Dec-2024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EB71C-FAD1-7AE2-C34D-BC2379E738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Mu2e 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142B73-5FD6-797D-9CC4-642CDB4A6DDB}"/>
              </a:ext>
            </a:extLst>
          </p:cNvPr>
          <p:cNvSpPr txBox="1"/>
          <p:nvPr/>
        </p:nvSpPr>
        <p:spPr>
          <a:xfrm>
            <a:off x="3957969" y="6031348"/>
            <a:ext cx="50159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FFF601-06E4-FEF9-C1BA-6C44FC2B479F}"/>
              </a:ext>
            </a:extLst>
          </p:cNvPr>
          <p:cNvSpPr txBox="1"/>
          <p:nvPr/>
        </p:nvSpPr>
        <p:spPr>
          <a:xfrm>
            <a:off x="4063700" y="5670898"/>
            <a:ext cx="49101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https://indico.fnal.gov/event/67450/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705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049974-2FD8-2611-E8BA-6C0DAA978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17137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Downstream Transport Solenoid (</a:t>
            </a:r>
            <a:r>
              <a:rPr lang="en-US" dirty="0" err="1"/>
              <a:t>TSd</a:t>
            </a:r>
            <a:r>
              <a:rPr lang="en-US" dirty="0"/>
              <a:t>)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pinpointed leak in </a:t>
            </a:r>
            <a:r>
              <a:rPr lang="en-US" dirty="0" err="1"/>
              <a:t>cryo</a:t>
            </a:r>
            <a:r>
              <a:rPr lang="en-US" dirty="0"/>
              <a:t> transfer line</a:t>
            </a:r>
          </a:p>
          <a:p>
            <a:pPr lvl="1"/>
            <a:r>
              <a:rPr lang="en-US" dirty="0"/>
              <a:t>Now trying to figure out what to do</a:t>
            </a:r>
          </a:p>
          <a:p>
            <a:r>
              <a:rPr lang="en-US" dirty="0"/>
              <a:t>Upstream Transport Solenoid (</a:t>
            </a:r>
            <a:r>
              <a:rPr lang="en-US" dirty="0" err="1"/>
              <a:t>TSu</a:t>
            </a:r>
            <a:r>
              <a:rPr lang="en-US" dirty="0"/>
              <a:t>) </a:t>
            </a:r>
            <a:r>
              <a:rPr lang="en-US" dirty="0">
                <a:sym typeface="Wingdings" pitchFamily="2" charset="2"/>
              </a:rPr>
              <a:t> leak checking starting</a:t>
            </a:r>
            <a:endParaRPr lang="en-US" dirty="0"/>
          </a:p>
          <a:p>
            <a:r>
              <a:rPr lang="en-US" dirty="0"/>
              <a:t>Electricians continue to work…</a:t>
            </a:r>
          </a:p>
          <a:p>
            <a:pPr lvl="1"/>
            <a:r>
              <a:rPr lang="en-US" dirty="0"/>
              <a:t>for beam enclosures at MC2 (Mu2e at MC2)</a:t>
            </a:r>
          </a:p>
          <a:p>
            <a:pPr lvl="1"/>
            <a:r>
              <a:rPr lang="en-US" dirty="0"/>
              <a:t>for full flow purifier at MC1 (g-2 and Mu2e </a:t>
            </a:r>
            <a:r>
              <a:rPr lang="en-US" dirty="0" err="1"/>
              <a:t>cryo</a:t>
            </a:r>
            <a:r>
              <a:rPr lang="en-US" dirty="0"/>
              <a:t> plant at MC1)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3A6273-B122-4160-7B05-DD77423C5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Mu2e sundry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56F777-8D08-91A1-E6C0-ED57110B5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 Rakness (FNAL)             AD Friday 9am meeting     13-Dec-2024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BA68F2-7114-DC82-3EA7-A8F52562A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 descr="Graphical user interface, chart, treemap chart&#10;&#10;Description automatically generated">
            <a:extLst>
              <a:ext uri="{FF2B5EF4-FFF2-40B4-BE49-F238E27FC236}">
                <a16:creationId xmlns:a16="http://schemas.microsoft.com/office/drawing/2014/main" id="{9C0F1B63-3282-1EC0-637C-5B0075D65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206" y="3015339"/>
            <a:ext cx="3900907" cy="288348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88A6B1-788A-5088-4B02-F4C662DC130E}"/>
              </a:ext>
            </a:extLst>
          </p:cNvPr>
          <p:cNvSpPr txBox="1"/>
          <p:nvPr/>
        </p:nvSpPr>
        <p:spPr>
          <a:xfrm>
            <a:off x="107577" y="2602912"/>
            <a:ext cx="4862456" cy="3428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Geneva" charset="0"/>
              </a:rPr>
              <a:t>Replacement of Automatic Transfer Switch (for backup power) at MC1 delayed until January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Geneva" charset="0"/>
              </a:rPr>
              <a:t>Coordinating work in Production Solenoid area 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Pour Extinction monitor collimator filter concrete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Install Production Solenoid on stand and install Heat &amp; Radiation Shield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/>
              <a:ea typeface="Geneva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Geneva" charset="0"/>
              </a:rPr>
              <a:t>Purchased sump level monitor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Plan to follow in footsteps of Jim Morgan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0F14FC-E066-9CD2-EE79-82EFEBD19DAA}"/>
              </a:ext>
            </a:extLst>
          </p:cNvPr>
          <p:cNvCxnSpPr/>
          <p:nvPr/>
        </p:nvCxnSpPr>
        <p:spPr>
          <a:xfrm flipV="1">
            <a:off x="4661662" y="5400339"/>
            <a:ext cx="1007618" cy="301214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96731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  -  Read-Only" id="{1A61E460-69C1-5C47-8A1F-C0F1628F06BD}" vid="{58F86324-3A72-294A-AB8A-96D9BB58B7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59232</TotalTime>
  <Words>149</Words>
  <Application>Microsoft Macintosh PowerPoint</Application>
  <PresentationFormat>On-screen Show (4:3)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Helvetica</vt:lpstr>
      <vt:lpstr>Helvetica Neue</vt:lpstr>
      <vt:lpstr>Wingdings</vt:lpstr>
      <vt:lpstr>Fermilab_PPT_090815</vt:lpstr>
      <vt:lpstr>PowerPoint Presentation</vt:lpstr>
      <vt:lpstr>Mu2e sundry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Rakness</dc:creator>
  <cp:lastModifiedBy>Gregory Rakness</cp:lastModifiedBy>
  <cp:revision>944</cp:revision>
  <cp:lastPrinted>2020-11-05T17:47:55Z</cp:lastPrinted>
  <dcterms:created xsi:type="dcterms:W3CDTF">2020-01-09T15:14:09Z</dcterms:created>
  <dcterms:modified xsi:type="dcterms:W3CDTF">2024-12-13T14:37:35Z</dcterms:modified>
</cp:coreProperties>
</file>