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4"/>
    <p:sldMasterId id="2147484129" r:id="rId5"/>
  </p:sldMasterIdLst>
  <p:notesMasterIdLst>
    <p:notesMasterId r:id="rId10"/>
  </p:notesMasterIdLst>
  <p:handoutMasterIdLst>
    <p:handoutMasterId r:id="rId11"/>
  </p:handoutMasterIdLst>
  <p:sldIdLst>
    <p:sldId id="449" r:id="rId6"/>
    <p:sldId id="2107" r:id="rId7"/>
    <p:sldId id="2105" r:id="rId8"/>
    <p:sldId id="2487" r:id="rId9"/>
  </p:sldIdLst>
  <p:sldSz cx="9144000" cy="5143500" type="screen16x9"/>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3107">
          <p15:clr>
            <a:srgbClr val="A4A3A4"/>
          </p15:clr>
        </p15:guide>
        <p15:guide id="2" orient="horz" pos="1274">
          <p15:clr>
            <a:srgbClr val="A4A3A4"/>
          </p15:clr>
        </p15:guide>
        <p15:guide id="3" orient="horz" pos="114">
          <p15:clr>
            <a:srgbClr val="A4A3A4"/>
          </p15:clr>
        </p15:guide>
        <p15:guide id="4" orient="horz" pos="2093">
          <p15:clr>
            <a:srgbClr val="A4A3A4"/>
          </p15:clr>
        </p15:guide>
        <p15:guide id="5" orient="horz" pos="453">
          <p15:clr>
            <a:srgbClr val="A4A3A4"/>
          </p15:clr>
        </p15:guide>
        <p15:guide id="6" orient="horz" pos="3001">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4C97"/>
    <a:srgbClr val="98D7EA"/>
    <a:srgbClr val="ABFEFF"/>
    <a:srgbClr val="DAF3CB"/>
    <a:srgbClr val="97D7EB"/>
    <a:srgbClr val="98D7EB"/>
    <a:srgbClr val="50504E"/>
    <a:srgbClr val="4E4E4E"/>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1DF05B-8259-441C-A69A-7D6AECB3EDA7}" v="16" dt="2024-12-12T18:17:06.40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76" y="52"/>
      </p:cViewPr>
      <p:guideLst>
        <p:guide orient="horz" pos="3107"/>
        <p:guide orient="horz" pos="1274"/>
        <p:guide orient="horz" pos="114"/>
        <p:guide orient="horz" pos="2093"/>
        <p:guide orient="horz" pos="453"/>
        <p:guide orient="horz" pos="3001"/>
        <p:guide pos="5616"/>
        <p:guide pos="136"/>
        <p:guide pos="589"/>
        <p:guide pos="4453"/>
        <p:guide pos="5163"/>
        <p:guide pos="463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customXml" Target="../customXml/item2.xml"/><Relationship Id="rId16"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us Lapointe" userId="f9293570-82b3-4e78-b437-deca3145489a" providerId="ADAL" clId="{861DF05B-8259-441C-A69A-7D6AECB3EDA7}"/>
    <pc:docChg chg="undo custSel delSld modSld">
      <pc:chgData name="Marcus Lapointe" userId="f9293570-82b3-4e78-b437-deca3145489a" providerId="ADAL" clId="{861DF05B-8259-441C-A69A-7D6AECB3EDA7}" dt="2024-12-12T18:38:48.560" v="2164" actId="14100"/>
      <pc:docMkLst>
        <pc:docMk/>
      </pc:docMkLst>
      <pc:sldChg chg="delSp modSp mod">
        <pc:chgData name="Marcus Lapointe" userId="f9293570-82b3-4e78-b437-deca3145489a" providerId="ADAL" clId="{861DF05B-8259-441C-A69A-7D6AECB3EDA7}" dt="2024-12-12T16:05:46.658" v="537" actId="255"/>
        <pc:sldMkLst>
          <pc:docMk/>
          <pc:sldMk cId="1810868556" sldId="449"/>
        </pc:sldMkLst>
        <pc:spChg chg="del mod">
          <ac:chgData name="Marcus Lapointe" userId="f9293570-82b3-4e78-b437-deca3145489a" providerId="ADAL" clId="{861DF05B-8259-441C-A69A-7D6AECB3EDA7}" dt="2024-12-12T16:05:26.242" v="535" actId="478"/>
          <ac:spMkLst>
            <pc:docMk/>
            <pc:sldMk cId="1810868556" sldId="449"/>
            <ac:spMk id="3" creationId="{77C1826E-CD4B-C2C0-8491-1134020F4715}"/>
          </ac:spMkLst>
        </pc:spChg>
        <pc:spChg chg="mod">
          <ac:chgData name="Marcus Lapointe" userId="f9293570-82b3-4e78-b437-deca3145489a" providerId="ADAL" clId="{861DF05B-8259-441C-A69A-7D6AECB3EDA7}" dt="2024-12-12T16:05:46.658" v="537" actId="255"/>
          <ac:spMkLst>
            <pc:docMk/>
            <pc:sldMk cId="1810868556" sldId="449"/>
            <ac:spMk id="11" creationId="{D44ACDAA-8A3A-487A-887A-E488F5E0E9B8}"/>
          </ac:spMkLst>
        </pc:spChg>
      </pc:sldChg>
      <pc:sldChg chg="addSp delSp modSp mod modShow">
        <pc:chgData name="Marcus Lapointe" userId="f9293570-82b3-4e78-b437-deca3145489a" providerId="ADAL" clId="{861DF05B-8259-441C-A69A-7D6AECB3EDA7}" dt="2024-12-12T16:43:15.459" v="1458" actId="14100"/>
        <pc:sldMkLst>
          <pc:docMk/>
          <pc:sldMk cId="324892563" sldId="2105"/>
        </pc:sldMkLst>
        <pc:spChg chg="add mod">
          <ac:chgData name="Marcus Lapointe" userId="f9293570-82b3-4e78-b437-deca3145489a" providerId="ADAL" clId="{861DF05B-8259-441C-A69A-7D6AECB3EDA7}" dt="2024-12-12T16:37:23.411" v="1158" actId="1582"/>
          <ac:spMkLst>
            <pc:docMk/>
            <pc:sldMk cId="324892563" sldId="2105"/>
            <ac:spMk id="4" creationId="{625F048E-85A7-7627-8FBB-98081DE199E1}"/>
          </ac:spMkLst>
        </pc:spChg>
        <pc:spChg chg="del">
          <ac:chgData name="Marcus Lapointe" userId="f9293570-82b3-4e78-b437-deca3145489a" providerId="ADAL" clId="{861DF05B-8259-441C-A69A-7D6AECB3EDA7}" dt="2024-12-12T16:08:12.802" v="543" actId="478"/>
          <ac:spMkLst>
            <pc:docMk/>
            <pc:sldMk cId="324892563" sldId="2105"/>
            <ac:spMk id="6" creationId="{12E31CF5-F6BF-D4FA-0E75-72EED8E54E6E}"/>
          </ac:spMkLst>
        </pc:spChg>
        <pc:spChg chg="mod">
          <ac:chgData name="Marcus Lapointe" userId="f9293570-82b3-4e78-b437-deca3145489a" providerId="ADAL" clId="{861DF05B-8259-441C-A69A-7D6AECB3EDA7}" dt="2024-12-12T16:43:15.459" v="1458" actId="14100"/>
          <ac:spMkLst>
            <pc:docMk/>
            <pc:sldMk cId="324892563" sldId="2105"/>
            <ac:spMk id="12" creationId="{7918FE38-A19E-484E-B691-17ABBA0E6250}"/>
          </ac:spMkLst>
        </pc:spChg>
        <pc:picChg chg="add mod">
          <ac:chgData name="Marcus Lapointe" userId="f9293570-82b3-4e78-b437-deca3145489a" providerId="ADAL" clId="{861DF05B-8259-441C-A69A-7D6AECB3EDA7}" dt="2024-12-12T16:28:46.372" v="882" actId="1076"/>
          <ac:picMkLst>
            <pc:docMk/>
            <pc:sldMk cId="324892563" sldId="2105"/>
            <ac:picMk id="3" creationId="{66F50F1C-EA5C-3854-3431-B1EFD0392DDB}"/>
          </ac:picMkLst>
        </pc:picChg>
        <pc:picChg chg="del">
          <ac:chgData name="Marcus Lapointe" userId="f9293570-82b3-4e78-b437-deca3145489a" providerId="ADAL" clId="{861DF05B-8259-441C-A69A-7D6AECB3EDA7}" dt="2024-12-12T16:08:16.280" v="544" actId="478"/>
          <ac:picMkLst>
            <pc:docMk/>
            <pc:sldMk cId="324892563" sldId="2105"/>
            <ac:picMk id="5" creationId="{4DE898B2-DDB8-7CC4-32CE-E2852DD5FBE4}"/>
          </ac:picMkLst>
        </pc:picChg>
      </pc:sldChg>
      <pc:sldChg chg="addSp delSp modSp mod">
        <pc:chgData name="Marcus Lapointe" userId="f9293570-82b3-4e78-b437-deca3145489a" providerId="ADAL" clId="{861DF05B-8259-441C-A69A-7D6AECB3EDA7}" dt="2024-12-12T16:26:10.151" v="877" actId="14100"/>
        <pc:sldMkLst>
          <pc:docMk/>
          <pc:sldMk cId="2115971017" sldId="2107"/>
        </pc:sldMkLst>
        <pc:spChg chg="add mod">
          <ac:chgData name="Marcus Lapointe" userId="f9293570-82b3-4e78-b437-deca3145489a" providerId="ADAL" clId="{861DF05B-8259-441C-A69A-7D6AECB3EDA7}" dt="2024-12-12T16:22:41.897" v="831" actId="1076"/>
          <ac:spMkLst>
            <pc:docMk/>
            <pc:sldMk cId="2115971017" sldId="2107"/>
            <ac:spMk id="3" creationId="{60F057F2-EF4A-1BB7-8C76-DB99A2F2A979}"/>
          </ac:spMkLst>
        </pc:spChg>
        <pc:spChg chg="del">
          <ac:chgData name="Marcus Lapointe" userId="f9293570-82b3-4e78-b437-deca3145489a" providerId="ADAL" clId="{861DF05B-8259-441C-A69A-7D6AECB3EDA7}" dt="2024-12-12T16:07:24.576" v="538" actId="478"/>
          <ac:spMkLst>
            <pc:docMk/>
            <pc:sldMk cId="2115971017" sldId="2107"/>
            <ac:spMk id="8" creationId="{25294140-DEAE-F9E1-D556-FFC2F5B19B51}"/>
          </ac:spMkLst>
        </pc:spChg>
        <pc:spChg chg="add mod">
          <ac:chgData name="Marcus Lapointe" userId="f9293570-82b3-4e78-b437-deca3145489a" providerId="ADAL" clId="{861DF05B-8259-441C-A69A-7D6AECB3EDA7}" dt="2024-12-12T16:22:34.572" v="829" actId="1076"/>
          <ac:spMkLst>
            <pc:docMk/>
            <pc:sldMk cId="2115971017" sldId="2107"/>
            <ac:spMk id="9" creationId="{98CEBA5C-0E45-9464-0545-5D527B3D5769}"/>
          </ac:spMkLst>
        </pc:spChg>
        <pc:spChg chg="add mod">
          <ac:chgData name="Marcus Lapointe" userId="f9293570-82b3-4e78-b437-deca3145489a" providerId="ADAL" clId="{861DF05B-8259-441C-A69A-7D6AECB3EDA7}" dt="2024-12-12T16:25:16.596" v="867" actId="14100"/>
          <ac:spMkLst>
            <pc:docMk/>
            <pc:sldMk cId="2115971017" sldId="2107"/>
            <ac:spMk id="11" creationId="{7B388365-1640-BED4-7A72-6646567E3027}"/>
          </ac:spMkLst>
        </pc:spChg>
        <pc:spChg chg="add mod">
          <ac:chgData name="Marcus Lapointe" userId="f9293570-82b3-4e78-b437-deca3145489a" providerId="ADAL" clId="{861DF05B-8259-441C-A69A-7D6AECB3EDA7}" dt="2024-12-12T16:25:10.481" v="866" actId="1076"/>
          <ac:spMkLst>
            <pc:docMk/>
            <pc:sldMk cId="2115971017" sldId="2107"/>
            <ac:spMk id="13" creationId="{9F157064-75A5-3B8C-79A5-DFD1BA915D2C}"/>
          </ac:spMkLst>
        </pc:spChg>
        <pc:spChg chg="add mod">
          <ac:chgData name="Marcus Lapointe" userId="f9293570-82b3-4e78-b437-deca3145489a" providerId="ADAL" clId="{861DF05B-8259-441C-A69A-7D6AECB3EDA7}" dt="2024-12-12T16:24:31.036" v="857" actId="14100"/>
          <ac:spMkLst>
            <pc:docMk/>
            <pc:sldMk cId="2115971017" sldId="2107"/>
            <ac:spMk id="14" creationId="{09A206A5-E47A-810D-EC52-83AA3B5170D1}"/>
          </ac:spMkLst>
        </pc:spChg>
        <pc:spChg chg="add mod">
          <ac:chgData name="Marcus Lapointe" userId="f9293570-82b3-4e78-b437-deca3145489a" providerId="ADAL" clId="{861DF05B-8259-441C-A69A-7D6AECB3EDA7}" dt="2024-12-12T16:25:08.160" v="865" actId="1076"/>
          <ac:spMkLst>
            <pc:docMk/>
            <pc:sldMk cId="2115971017" sldId="2107"/>
            <ac:spMk id="15" creationId="{573D6C4D-0BAF-D0C0-04A0-4E1762BFD4DF}"/>
          </ac:spMkLst>
        </pc:spChg>
        <pc:spChg chg="add mod">
          <ac:chgData name="Marcus Lapointe" userId="f9293570-82b3-4e78-b437-deca3145489a" providerId="ADAL" clId="{861DF05B-8259-441C-A69A-7D6AECB3EDA7}" dt="2024-12-12T16:26:10.151" v="877" actId="14100"/>
          <ac:spMkLst>
            <pc:docMk/>
            <pc:sldMk cId="2115971017" sldId="2107"/>
            <ac:spMk id="16" creationId="{04D715EB-7FB5-5364-9ED6-4990670934DD}"/>
          </ac:spMkLst>
        </pc:spChg>
        <pc:picChg chg="add mod">
          <ac:chgData name="Marcus Lapointe" userId="f9293570-82b3-4e78-b437-deca3145489a" providerId="ADAL" clId="{861DF05B-8259-441C-A69A-7D6AECB3EDA7}" dt="2024-12-12T16:25:05.214" v="864" actId="1076"/>
          <ac:picMkLst>
            <pc:docMk/>
            <pc:sldMk cId="2115971017" sldId="2107"/>
            <ac:picMk id="5" creationId="{59F9F712-7E01-2F40-FF3B-D61A6351C82A}"/>
          </ac:picMkLst>
        </pc:picChg>
        <pc:picChg chg="del">
          <ac:chgData name="Marcus Lapointe" userId="f9293570-82b3-4e78-b437-deca3145489a" providerId="ADAL" clId="{861DF05B-8259-441C-A69A-7D6AECB3EDA7}" dt="2024-12-12T16:07:28.322" v="539" actId="478"/>
          <ac:picMkLst>
            <pc:docMk/>
            <pc:sldMk cId="2115971017" sldId="2107"/>
            <ac:picMk id="6" creationId="{C580F91B-E909-6756-6BD7-974D9A49B086}"/>
          </ac:picMkLst>
        </pc:picChg>
        <pc:picChg chg="add mod">
          <ac:chgData name="Marcus Lapointe" userId="f9293570-82b3-4e78-b437-deca3145489a" providerId="ADAL" clId="{861DF05B-8259-441C-A69A-7D6AECB3EDA7}" dt="2024-12-12T16:26:04.334" v="875" actId="1076"/>
          <ac:picMkLst>
            <pc:docMk/>
            <pc:sldMk cId="2115971017" sldId="2107"/>
            <ac:picMk id="7" creationId="{18E9B425-5328-8882-445F-D96D485DEC1E}"/>
          </ac:picMkLst>
        </pc:picChg>
        <pc:picChg chg="add mod modCrop">
          <ac:chgData name="Marcus Lapointe" userId="f9293570-82b3-4e78-b437-deca3145489a" providerId="ADAL" clId="{861DF05B-8259-441C-A69A-7D6AECB3EDA7}" dt="2024-12-12T16:22:37.148" v="830" actId="1076"/>
          <ac:picMkLst>
            <pc:docMk/>
            <pc:sldMk cId="2115971017" sldId="2107"/>
            <ac:picMk id="10" creationId="{C4439D49-3E63-2F7D-4ADF-416191ED4F6F}"/>
          </ac:picMkLst>
        </pc:picChg>
        <pc:picChg chg="add del mod">
          <ac:chgData name="Marcus Lapointe" userId="f9293570-82b3-4e78-b437-deca3145489a" providerId="ADAL" clId="{861DF05B-8259-441C-A69A-7D6AECB3EDA7}" dt="2024-12-12T16:23:34.929" v="839" actId="478"/>
          <ac:picMkLst>
            <pc:docMk/>
            <pc:sldMk cId="2115971017" sldId="2107"/>
            <ac:picMk id="12" creationId="{C2647CB2-45C5-3E69-3A22-32E5006EB138}"/>
          </ac:picMkLst>
        </pc:picChg>
      </pc:sldChg>
      <pc:sldChg chg="addSp delSp modSp mod modShow">
        <pc:chgData name="Marcus Lapointe" userId="f9293570-82b3-4e78-b437-deca3145489a" providerId="ADAL" clId="{861DF05B-8259-441C-A69A-7D6AECB3EDA7}" dt="2024-12-12T18:38:48.560" v="2164" actId="14100"/>
        <pc:sldMkLst>
          <pc:docMk/>
          <pc:sldMk cId="4250327178" sldId="2487"/>
        </pc:sldMkLst>
        <pc:spChg chg="add del mod">
          <ac:chgData name="Marcus Lapointe" userId="f9293570-82b3-4e78-b437-deca3145489a" providerId="ADAL" clId="{861DF05B-8259-441C-A69A-7D6AECB3EDA7}" dt="2024-12-12T18:38:48.560" v="2164" actId="14100"/>
          <ac:spMkLst>
            <pc:docMk/>
            <pc:sldMk cId="4250327178" sldId="2487"/>
            <ac:spMk id="2" creationId="{843CB95C-14C4-9587-3775-99A7FEA7DC92}"/>
          </ac:spMkLst>
        </pc:spChg>
        <pc:spChg chg="mod">
          <ac:chgData name="Marcus Lapointe" userId="f9293570-82b3-4e78-b437-deca3145489a" providerId="ADAL" clId="{861DF05B-8259-441C-A69A-7D6AECB3EDA7}" dt="2024-12-12T18:33:18.171" v="2153" actId="6549"/>
          <ac:spMkLst>
            <pc:docMk/>
            <pc:sldMk cId="4250327178" sldId="2487"/>
            <ac:spMk id="6" creationId="{96CE5838-6B63-0A40-02FB-52716455BDEE}"/>
          </ac:spMkLst>
        </pc:spChg>
        <pc:picChg chg="del">
          <ac:chgData name="Marcus Lapointe" userId="f9293570-82b3-4e78-b437-deca3145489a" providerId="ADAL" clId="{861DF05B-8259-441C-A69A-7D6AECB3EDA7}" dt="2024-12-12T18:11:30.083" v="1861" actId="478"/>
          <ac:picMkLst>
            <pc:docMk/>
            <pc:sldMk cId="4250327178" sldId="2487"/>
            <ac:picMk id="3" creationId="{8E8415E1-6485-BDBF-C755-9AB106B7CA85}"/>
          </ac:picMkLst>
        </pc:picChg>
        <pc:picChg chg="mod">
          <ac:chgData name="Marcus Lapointe" userId="f9293570-82b3-4e78-b437-deca3145489a" providerId="ADAL" clId="{861DF05B-8259-441C-A69A-7D6AECB3EDA7}" dt="2024-12-12T18:11:36.631" v="1862" actId="14100"/>
          <ac:picMkLst>
            <pc:docMk/>
            <pc:sldMk cId="4250327178" sldId="2487"/>
            <ac:picMk id="7" creationId="{6F5A8AC7-8BE7-7A49-2C08-00061F828F47}"/>
          </ac:picMkLst>
        </pc:picChg>
        <pc:picChg chg="add mod">
          <ac:chgData name="Marcus Lapointe" userId="f9293570-82b3-4e78-b437-deca3145489a" providerId="ADAL" clId="{861DF05B-8259-441C-A69A-7D6AECB3EDA7}" dt="2024-12-12T18:16:24.027" v="1867" actId="14100"/>
          <ac:picMkLst>
            <pc:docMk/>
            <pc:sldMk cId="4250327178" sldId="2487"/>
            <ac:picMk id="8" creationId="{46921A68-15EC-8975-85D3-9C0E634A0E3E}"/>
          </ac:picMkLst>
        </pc:picChg>
        <pc:picChg chg="add mod">
          <ac:chgData name="Marcus Lapointe" userId="f9293570-82b3-4e78-b437-deca3145489a" providerId="ADAL" clId="{861DF05B-8259-441C-A69A-7D6AECB3EDA7}" dt="2024-12-12T18:17:23.359" v="1872" actId="14100"/>
          <ac:picMkLst>
            <pc:docMk/>
            <pc:sldMk cId="4250327178" sldId="2487"/>
            <ac:picMk id="9" creationId="{D167CE42-9B45-A47E-0059-70E619F8B09B}"/>
          </ac:picMkLst>
        </pc:picChg>
        <pc:picChg chg="add mod">
          <ac:chgData name="Marcus Lapointe" userId="f9293570-82b3-4e78-b437-deca3145489a" providerId="ADAL" clId="{861DF05B-8259-441C-A69A-7D6AECB3EDA7}" dt="2024-12-12T18:35:52.193" v="2159" actId="1076"/>
          <ac:picMkLst>
            <pc:docMk/>
            <pc:sldMk cId="4250327178" sldId="2487"/>
            <ac:picMk id="11" creationId="{EEA6CE94-EEA5-49AA-F1AC-E274DC1056D5}"/>
          </ac:picMkLst>
        </pc:picChg>
      </pc:sldChg>
      <pc:sldChg chg="del">
        <pc:chgData name="Marcus Lapointe" userId="f9293570-82b3-4e78-b437-deca3145489a" providerId="ADAL" clId="{861DF05B-8259-441C-A69A-7D6AECB3EDA7}" dt="2024-12-12T17:58:07.026" v="1459" actId="2696"/>
        <pc:sldMkLst>
          <pc:docMk/>
          <pc:sldMk cId="2930226279" sldId="2488"/>
        </pc:sldMkLst>
      </pc:sldChg>
      <pc:sldChg chg="delSp del mod">
        <pc:chgData name="Marcus Lapointe" userId="f9293570-82b3-4e78-b437-deca3145489a" providerId="ADAL" clId="{861DF05B-8259-441C-A69A-7D6AECB3EDA7}" dt="2024-12-12T16:07:46.933" v="542" actId="2696"/>
        <pc:sldMkLst>
          <pc:docMk/>
          <pc:sldMk cId="3310057519" sldId="2494"/>
        </pc:sldMkLst>
        <pc:spChg chg="del">
          <ac:chgData name="Marcus Lapointe" userId="f9293570-82b3-4e78-b437-deca3145489a" providerId="ADAL" clId="{861DF05B-8259-441C-A69A-7D6AECB3EDA7}" dt="2024-12-12T16:07:38.766" v="541" actId="478"/>
          <ac:spMkLst>
            <pc:docMk/>
            <pc:sldMk cId="3310057519" sldId="2494"/>
            <ac:spMk id="32" creationId="{1DE20FB1-5896-A288-4F96-2A768A3F92A6}"/>
          </ac:spMkLst>
        </pc:spChg>
        <pc:picChg chg="del">
          <ac:chgData name="Marcus Lapointe" userId="f9293570-82b3-4e78-b437-deca3145489a" providerId="ADAL" clId="{861DF05B-8259-441C-A69A-7D6AECB3EDA7}" dt="2024-12-12T16:07:34.352" v="540" actId="478"/>
          <ac:picMkLst>
            <pc:docMk/>
            <pc:sldMk cId="3310057519" sldId="2494"/>
            <ac:picMk id="1025" creationId="{D4D06482-B266-3DB4-5B02-211BF9C558E6}"/>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12/12/2024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12/12/2024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sldNum="0"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47228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83832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024572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70F1727-6A4E-493C-986D-E0B737507B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23665"/>
            <a:ext cx="9144000" cy="4519835"/>
          </a:xfrm>
          <a:prstGeom prst="rect">
            <a:avLst/>
          </a:prstGeom>
        </p:spPr>
      </p:pic>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
        <p:nvSpPr>
          <p:cNvPr id="12" name="Rectangle 11">
            <a:extLst>
              <a:ext uri="{FF2B5EF4-FFF2-40B4-BE49-F238E27FC236}">
                <a16:creationId xmlns:a16="http://schemas.microsoft.com/office/drawing/2014/main" id="{21EE7BD1-267F-4697-AE5A-5EA0CB4B0D3E}"/>
              </a:ext>
            </a:extLst>
          </p:cNvPr>
          <p:cNvSpPr/>
          <p:nvPr userDrawn="1"/>
        </p:nvSpPr>
        <p:spPr>
          <a:xfrm>
            <a:off x="-17762" y="447969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344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19138"/>
            <a:ext cx="3027894" cy="3767007"/>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5" y="719139"/>
            <a:ext cx="5347605" cy="3767006"/>
          </a:xfrm>
          <a:prstGeom prst="rect">
            <a:avLst/>
          </a:prstGeom>
        </p:spPr>
        <p:txBody>
          <a:bodyPr lIns="0" tIns="0" rIns="0" bIns="0"/>
          <a:lstStyle>
            <a:lvl1pPr marL="230188" marR="0" indent="-230188" algn="l" defTabSz="457200" rtl="0" eaLnBrk="1" fontAlgn="base" latinLnBrk="0" hangingPunct="1">
              <a:lnSpc>
                <a:spcPct val="100000"/>
              </a:lnSpc>
              <a:spcBef>
                <a:spcPts val="984"/>
              </a:spcBef>
              <a:spcAft>
                <a:spcPct val="0"/>
              </a:spcAft>
              <a:buClrTx/>
              <a:buSzTx/>
              <a:buFont typeface="Arial" charset="0"/>
              <a:buChar char="•"/>
              <a:tabLst/>
              <a:defRPr sz="1800">
                <a:solidFill>
                  <a:srgbClr val="505050"/>
                </a:solidFill>
              </a:defRPr>
            </a:lvl1pPr>
            <a:lvl2pPr marL="514350" indent="-230188">
              <a:spcBef>
                <a:spcPts val="984"/>
              </a:spcBef>
              <a:defRPr sz="1600">
                <a:solidFill>
                  <a:srgbClr val="505050"/>
                </a:solidFill>
              </a:defRPr>
            </a:lvl2pPr>
            <a:lvl3pPr marL="806450" indent="-228600">
              <a:spcBef>
                <a:spcPts val="984"/>
              </a:spcBef>
              <a:defRPr sz="1500">
                <a:solidFill>
                  <a:srgbClr val="505050"/>
                </a:solidFill>
              </a:defRPr>
            </a:lvl3pPr>
            <a:lvl4pPr marL="1087438" indent="-228600">
              <a:spcBef>
                <a:spcPts val="984"/>
              </a:spcBef>
              <a:defRPr sz="1400">
                <a:solidFill>
                  <a:srgbClr val="505050"/>
                </a:solidFill>
              </a:defRPr>
            </a:lvl4pPr>
            <a:lvl5pPr marL="1370013" indent="-228600">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p>
        </p:txBody>
      </p:sp>
      <p:sp>
        <p:nvSpPr>
          <p:cNvPr id="5" name="Date Placeholder 3"/>
          <p:cNvSpPr>
            <a:spLocks noGrp="1"/>
          </p:cNvSpPr>
          <p:nvPr>
            <p:ph type="dt" sz="half" idx="16"/>
          </p:nvPr>
        </p:nvSpPr>
        <p:spPr>
          <a:xfrm>
            <a:off x="736827" y="4878161"/>
            <a:ext cx="675368" cy="180975"/>
          </a:xfrm>
        </p:spPr>
        <p:txBody>
          <a:bodyPr/>
          <a:lstStyle>
            <a:lvl1pPr>
              <a:defRPr sz="900" smtClean="0"/>
            </a:lvl1pPr>
          </a:lstStyle>
          <a:p>
            <a:pPr>
              <a:defRPr/>
            </a:pPr>
            <a:fld id="{53598734-B359-410D-8B6A-85647A12CD17}" type="datetime1">
              <a:rPr lang="en-US" smtClean="0"/>
              <a:t>12/12/2024</a:t>
            </a:fld>
            <a:endParaRPr lang="en-US"/>
          </a:p>
        </p:txBody>
      </p:sp>
      <p:sp>
        <p:nvSpPr>
          <p:cNvPr id="6" name="Footer Placeholder 4"/>
          <p:cNvSpPr>
            <a:spLocks noGrp="1"/>
          </p:cNvSpPr>
          <p:nvPr>
            <p:ph type="ftr" sz="quarter" idx="17"/>
          </p:nvPr>
        </p:nvSpPr>
        <p:spPr>
          <a:xfrm>
            <a:off x="1530604" y="4878161"/>
            <a:ext cx="6262119" cy="187523"/>
          </a:xfrm>
        </p:spPr>
        <p:txBody>
          <a:bodyPr/>
          <a:lstStyle>
            <a:lvl1pPr>
              <a:defRPr sz="900" dirty="0" smtClean="0"/>
            </a:lvl1pPr>
          </a:lstStyle>
          <a:p>
            <a:pPr>
              <a:defRPr/>
            </a:pPr>
            <a:endParaRPr lang="en-US" b="1"/>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smtClean="0"/>
              <a:pPr>
                <a:defRPr/>
              </a:pPr>
              <a:t>‹#›</a:t>
            </a:fld>
            <a:endParaRPr lang="en-US"/>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pic>
        <p:nvPicPr>
          <p:cNvPr id="9" name="Picture 8" descr="A picture containing icon&#10;&#10;Description automatically generated">
            <a:extLst>
              <a:ext uri="{FF2B5EF4-FFF2-40B4-BE49-F238E27FC236}">
                <a16:creationId xmlns:a16="http://schemas.microsoft.com/office/drawing/2014/main" id="{8EAC481F-6EA8-8842-9A2B-BC4C4B79AB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11" name="Rectangle 10">
            <a:extLst>
              <a:ext uri="{FF2B5EF4-FFF2-40B4-BE49-F238E27FC236}">
                <a16:creationId xmlns:a16="http://schemas.microsoft.com/office/drawing/2014/main" id="{CF7C8AC5-6610-6C44-BBA1-96C0000A5F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1836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8664"/>
            <a:ext cx="8686800" cy="2795038"/>
          </a:xfrm>
          <a:prstGeom prst="rect">
            <a:avLst/>
          </a:prstGeom>
        </p:spPr>
        <p:txBody>
          <a:bodyPr lIns="0" tIns="0" rIns="0" bIns="0" rtlCol="0">
            <a:normAutofit/>
          </a:bodyPr>
          <a:lstStyle>
            <a:lvl1pPr marL="0" indent="0">
              <a:buNone/>
              <a:defRPr sz="13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97C41160-080D-4ADB-A612-F28E8E6DCDA9}" type="datetime1">
              <a:rPr lang="en-US" smtClean="0"/>
              <a:t>12/12/2024</a:t>
            </a:fld>
            <a:endParaRPr lang="en-US"/>
          </a:p>
        </p:txBody>
      </p:sp>
      <p:sp>
        <p:nvSpPr>
          <p:cNvPr id="9" name="Footer Placeholder 4"/>
          <p:cNvSpPr>
            <a:spLocks noGrp="1"/>
          </p:cNvSpPr>
          <p:nvPr>
            <p:ph type="ftr" sz="quarter" idx="3"/>
          </p:nvPr>
        </p:nvSpPr>
        <p:spPr>
          <a:xfrm>
            <a:off x="1530603" y="4878161"/>
            <a:ext cx="625195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endParaRPr lang="en-US" b="1"/>
          </a:p>
        </p:txBody>
      </p:sp>
      <p:sp>
        <p:nvSpPr>
          <p:cNvPr id="11"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pic>
        <p:nvPicPr>
          <p:cNvPr id="13" name="Picture 12" descr="A picture containing icon&#10;&#10;Description automatically generated">
            <a:extLst>
              <a:ext uri="{FF2B5EF4-FFF2-40B4-BE49-F238E27FC236}">
                <a16:creationId xmlns:a16="http://schemas.microsoft.com/office/drawing/2014/main" id="{5C62C411-78B7-E24A-910B-DB22279E20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15" name="Rectangle 14">
            <a:extLst>
              <a:ext uri="{FF2B5EF4-FFF2-40B4-BE49-F238E27FC236}">
                <a16:creationId xmlns:a16="http://schemas.microsoft.com/office/drawing/2014/main" id="{CA7D9CF0-9F7A-8149-A2E0-1D1F97884E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1915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4878161"/>
            <a:ext cx="675368" cy="180975"/>
          </a:xfrm>
        </p:spPr>
        <p:txBody>
          <a:bodyPr/>
          <a:lstStyle>
            <a:lvl1pPr>
              <a:defRPr sz="900"/>
            </a:lvl1pPr>
          </a:lstStyle>
          <a:p>
            <a:pPr>
              <a:defRPr/>
            </a:pPr>
            <a:fld id="{D18BCEB6-ED2F-4AEE-8547-34BEAEBDD624}" type="datetime1">
              <a:rPr lang="en-US" smtClean="0"/>
              <a:t>12/12/2024</a:t>
            </a:fld>
            <a:endParaRPr lang="en-US"/>
          </a:p>
        </p:txBody>
      </p:sp>
      <p:sp>
        <p:nvSpPr>
          <p:cNvPr id="4" name="Footer Placeholder 3"/>
          <p:cNvSpPr>
            <a:spLocks noGrp="1"/>
          </p:cNvSpPr>
          <p:nvPr>
            <p:ph type="ftr" sz="quarter" idx="11"/>
          </p:nvPr>
        </p:nvSpPr>
        <p:spPr>
          <a:xfrm>
            <a:off x="1530605" y="4878161"/>
            <a:ext cx="6260399" cy="182155"/>
          </a:xfrm>
        </p:spPr>
        <p:txBody>
          <a:bodyPr/>
          <a:lstStyle>
            <a:lvl1pPr>
              <a:defRPr sz="900"/>
            </a:lvl1pPr>
          </a:lstStyle>
          <a:p>
            <a:pPr>
              <a:defRPr/>
            </a:pPr>
            <a:endParaRPr lang="en-US" b="1"/>
          </a:p>
        </p:txBody>
      </p:sp>
      <p:sp>
        <p:nvSpPr>
          <p:cNvPr id="5" name="Slide Number Placeholder 4"/>
          <p:cNvSpPr>
            <a:spLocks noGrp="1"/>
          </p:cNvSpPr>
          <p:nvPr>
            <p:ph type="sldNum" sz="quarter" idx="12"/>
          </p:nvPr>
        </p:nvSpPr>
        <p:spPr/>
        <p:txBody>
          <a:bodyPr/>
          <a:lstStyle>
            <a:lvl1pPr>
              <a:defRPr sz="900"/>
            </a:lvl1pPr>
          </a:lstStyle>
          <a:p>
            <a:pPr>
              <a:defRPr/>
            </a:pPr>
            <a:fld id="{148C009B-CB69-E04A-B9B3-34B26D69E9CF}" type="slidenum">
              <a:rPr lang="en-US" smtClean="0"/>
              <a:pPr>
                <a:defRPr/>
              </a:pPr>
              <a:t>‹#›</a:t>
            </a:fld>
            <a:endParaRPr lang="en-US"/>
          </a:p>
        </p:txBody>
      </p:sp>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marL="230188" indent="-230188">
              <a:defRPr sz="1400">
                <a:solidFill>
                  <a:srgbClr val="505050"/>
                </a:solidFill>
              </a:defRPr>
            </a:lvl1pPr>
          </a:lstStyle>
          <a:p>
            <a:r>
              <a:rPr lang="en-US"/>
              <a:t>Click icon to add picture</a:t>
            </a:r>
          </a:p>
        </p:txBody>
      </p:sp>
      <p:pic>
        <p:nvPicPr>
          <p:cNvPr id="6" name="Picture 5" descr="A picture containing icon&#10;&#10;Description automatically generated">
            <a:extLst>
              <a:ext uri="{FF2B5EF4-FFF2-40B4-BE49-F238E27FC236}">
                <a16:creationId xmlns:a16="http://schemas.microsoft.com/office/drawing/2014/main" id="{CA34DB5F-D82E-A04F-9A90-7E062B9F5C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8" name="Rectangle 7">
            <a:extLst>
              <a:ext uri="{FF2B5EF4-FFF2-40B4-BE49-F238E27FC236}">
                <a16:creationId xmlns:a16="http://schemas.microsoft.com/office/drawing/2014/main" id="{BA273D8B-1721-BE4B-B1B9-EA445027C472}"/>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2221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8B5B7B40-5C59-40E3-8BA3-64040DB754AA}" type="datetime1">
              <a:rPr lang="en-US" smtClean="0"/>
              <a:t>12/12/2024</a:t>
            </a:fld>
            <a:endParaRPr lang="en-US"/>
          </a:p>
        </p:txBody>
      </p:sp>
      <p:sp>
        <p:nvSpPr>
          <p:cNvPr id="4" name="Footer Placeholder 3"/>
          <p:cNvSpPr>
            <a:spLocks noGrp="1"/>
          </p:cNvSpPr>
          <p:nvPr>
            <p:ph type="ftr" sz="quarter" idx="11"/>
          </p:nvPr>
        </p:nvSpPr>
        <p:spPr>
          <a:xfrm>
            <a:off x="1530603" y="4878161"/>
            <a:ext cx="6272278" cy="182155"/>
          </a:xfrm>
        </p:spPr>
        <p:txBody>
          <a:bodyPr/>
          <a:lstStyle/>
          <a:p>
            <a:pPr>
              <a:defRPr/>
            </a:pPr>
            <a:endParaRPr lang="en-US" b="1"/>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a:p>
        </p:txBody>
      </p:sp>
      <p:sp>
        <p:nvSpPr>
          <p:cNvPr id="11"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24" name="Picture Placeholder 14"/>
          <p:cNvSpPr>
            <a:spLocks noGrp="1"/>
          </p:cNvSpPr>
          <p:nvPr>
            <p:ph type="pic" sz="quarter" idx="19"/>
          </p:nvPr>
        </p:nvSpPr>
        <p:spPr>
          <a:xfrm>
            <a:off x="205694"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5" name="Picture Placeholder 14"/>
          <p:cNvSpPr>
            <a:spLocks noGrp="1"/>
          </p:cNvSpPr>
          <p:nvPr>
            <p:ph type="pic" sz="quarter" idx="20"/>
          </p:nvPr>
        </p:nvSpPr>
        <p:spPr>
          <a:xfrm>
            <a:off x="197942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6" name="Picture Placeholder 14"/>
          <p:cNvSpPr>
            <a:spLocks noGrp="1"/>
          </p:cNvSpPr>
          <p:nvPr>
            <p:ph type="pic" sz="quarter" idx="21"/>
          </p:nvPr>
        </p:nvSpPr>
        <p:spPr>
          <a:xfrm>
            <a:off x="375320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7" name="Picture Placeholder 14"/>
          <p:cNvSpPr>
            <a:spLocks noGrp="1"/>
          </p:cNvSpPr>
          <p:nvPr>
            <p:ph type="pic" sz="quarter" idx="22"/>
          </p:nvPr>
        </p:nvSpPr>
        <p:spPr>
          <a:xfrm>
            <a:off x="5534456"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8" name="Picture Placeholder 14"/>
          <p:cNvSpPr>
            <a:spLocks noGrp="1"/>
          </p:cNvSpPr>
          <p:nvPr>
            <p:ph type="pic" sz="quarter" idx="23"/>
          </p:nvPr>
        </p:nvSpPr>
        <p:spPr>
          <a:xfrm>
            <a:off x="730076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9" name="Picture Placeholder 14"/>
          <p:cNvSpPr>
            <a:spLocks noGrp="1"/>
          </p:cNvSpPr>
          <p:nvPr>
            <p:ph type="pic" sz="quarter" idx="14"/>
          </p:nvPr>
        </p:nvSpPr>
        <p:spPr>
          <a:xfrm>
            <a:off x="205694"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0" name="Picture Placeholder 14"/>
          <p:cNvSpPr>
            <a:spLocks noGrp="1"/>
          </p:cNvSpPr>
          <p:nvPr>
            <p:ph type="pic" sz="quarter" idx="15"/>
          </p:nvPr>
        </p:nvSpPr>
        <p:spPr>
          <a:xfrm>
            <a:off x="197942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1" name="Picture Placeholder 14"/>
          <p:cNvSpPr>
            <a:spLocks noGrp="1"/>
          </p:cNvSpPr>
          <p:nvPr>
            <p:ph type="pic" sz="quarter" idx="16"/>
          </p:nvPr>
        </p:nvSpPr>
        <p:spPr>
          <a:xfrm>
            <a:off x="375320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2" name="Picture Placeholder 14"/>
          <p:cNvSpPr>
            <a:spLocks noGrp="1"/>
          </p:cNvSpPr>
          <p:nvPr>
            <p:ph type="pic" sz="quarter" idx="17"/>
          </p:nvPr>
        </p:nvSpPr>
        <p:spPr>
          <a:xfrm>
            <a:off x="5534456"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3" name="Picture Placeholder 14"/>
          <p:cNvSpPr>
            <a:spLocks noGrp="1"/>
          </p:cNvSpPr>
          <p:nvPr>
            <p:ph type="pic" sz="quarter" idx="18"/>
          </p:nvPr>
        </p:nvSpPr>
        <p:spPr>
          <a:xfrm>
            <a:off x="730076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4" name="Picture Placeholder 14"/>
          <p:cNvSpPr>
            <a:spLocks noGrp="1"/>
          </p:cNvSpPr>
          <p:nvPr>
            <p:ph type="pic" sz="quarter" idx="24"/>
          </p:nvPr>
        </p:nvSpPr>
        <p:spPr>
          <a:xfrm>
            <a:off x="205694"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5" name="Picture Placeholder 14"/>
          <p:cNvSpPr>
            <a:spLocks noGrp="1"/>
          </p:cNvSpPr>
          <p:nvPr>
            <p:ph type="pic" sz="quarter" idx="25"/>
          </p:nvPr>
        </p:nvSpPr>
        <p:spPr>
          <a:xfrm>
            <a:off x="197942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6" name="Picture Placeholder 14"/>
          <p:cNvSpPr>
            <a:spLocks noGrp="1"/>
          </p:cNvSpPr>
          <p:nvPr>
            <p:ph type="pic" sz="quarter" idx="26"/>
          </p:nvPr>
        </p:nvSpPr>
        <p:spPr>
          <a:xfrm>
            <a:off x="375320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7" name="Picture Placeholder 14"/>
          <p:cNvSpPr>
            <a:spLocks noGrp="1"/>
          </p:cNvSpPr>
          <p:nvPr>
            <p:ph type="pic" sz="quarter" idx="27"/>
          </p:nvPr>
        </p:nvSpPr>
        <p:spPr>
          <a:xfrm>
            <a:off x="5534456"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8" name="Picture Placeholder 14"/>
          <p:cNvSpPr>
            <a:spLocks noGrp="1"/>
          </p:cNvSpPr>
          <p:nvPr>
            <p:ph type="pic" sz="quarter" idx="28"/>
          </p:nvPr>
        </p:nvSpPr>
        <p:spPr>
          <a:xfrm>
            <a:off x="730076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pic>
        <p:nvPicPr>
          <p:cNvPr id="23" name="Picture 22" descr="A picture containing icon&#10;&#10;Description automatically generated">
            <a:extLst>
              <a:ext uri="{FF2B5EF4-FFF2-40B4-BE49-F238E27FC236}">
                <a16:creationId xmlns:a16="http://schemas.microsoft.com/office/drawing/2014/main" id="{9F7A0E67-CA0E-AE4B-9410-E2429A756B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39" name="Rectangle 38">
            <a:extLst>
              <a:ext uri="{FF2B5EF4-FFF2-40B4-BE49-F238E27FC236}">
                <a16:creationId xmlns:a16="http://schemas.microsoft.com/office/drawing/2014/main" id="{65FF897D-868E-3049-8124-0434F375E4DD}"/>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01617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76E0B-B7E1-D547-A359-ABDEB875ED82}"/>
              </a:ext>
            </a:extLst>
          </p:cNvPr>
          <p:cNvSpPr>
            <a:spLocks noGrp="1"/>
          </p:cNvSpPr>
          <p:nvPr>
            <p:ph type="title"/>
          </p:nvPr>
        </p:nvSpPr>
        <p:spPr>
          <a:ln>
            <a:noFill/>
          </a:ln>
        </p:spPr>
        <p:txBody>
          <a:bodyPr/>
          <a:lstStyle>
            <a:lvl1pPr>
              <a:defRPr b="1">
                <a:solidFill>
                  <a:srgbClr val="1C847B"/>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6F035AD-DB4F-3340-90CB-FEEDA19285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FACE51-6A54-4044-9C72-C5B8781A7F4F}"/>
              </a:ext>
            </a:extLst>
          </p:cNvPr>
          <p:cNvSpPr>
            <a:spLocks noGrp="1"/>
          </p:cNvSpPr>
          <p:nvPr>
            <p:ph type="dt" sz="half" idx="10"/>
          </p:nvPr>
        </p:nvSpPr>
        <p:spPr/>
        <p:txBody>
          <a:bodyPr/>
          <a:lstStyle>
            <a:lvl1pPr>
              <a:defRPr>
                <a:solidFill>
                  <a:schemeClr val="tx1"/>
                </a:solidFill>
              </a:defRPr>
            </a:lvl1pPr>
          </a:lstStyle>
          <a:p>
            <a:fld id="{EEDFF006-8C95-4BA6-BA35-8C6C82B2434E}" type="datetime1">
              <a:rPr lang="en-US" smtClean="0"/>
              <a:t>12/12/2024</a:t>
            </a:fld>
            <a:endParaRPr lang="en-US"/>
          </a:p>
        </p:txBody>
      </p:sp>
      <p:sp>
        <p:nvSpPr>
          <p:cNvPr id="5" name="Footer Placeholder 4">
            <a:extLst>
              <a:ext uri="{FF2B5EF4-FFF2-40B4-BE49-F238E27FC236}">
                <a16:creationId xmlns:a16="http://schemas.microsoft.com/office/drawing/2014/main" id="{D50CF331-42FA-6B4E-9CE5-E4BF7E35B782}"/>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FA502738-EC2D-A94F-9B53-1B4DF0CD91FC}"/>
              </a:ext>
            </a:extLst>
          </p:cNvPr>
          <p:cNvSpPr>
            <a:spLocks noGrp="1"/>
          </p:cNvSpPr>
          <p:nvPr>
            <p:ph type="sldNum" sz="quarter" idx="12"/>
          </p:nvPr>
        </p:nvSpPr>
        <p:spPr/>
        <p:txBody>
          <a:bodyPr/>
          <a:lstStyle>
            <a:lvl1pPr>
              <a:defRPr>
                <a:solidFill>
                  <a:schemeClr val="tx1"/>
                </a:solidFill>
              </a:defRPr>
            </a:lvl1pPr>
          </a:lstStyle>
          <a:p>
            <a:fld id="{773D2927-E60A-154D-AE4C-9C9B1BCDDFC0}" type="slidenum">
              <a:rPr lang="en-US" smtClean="0"/>
              <a:pPr/>
              <a:t>‹#›</a:t>
            </a:fld>
            <a:endParaRPr lang="en-US"/>
          </a:p>
        </p:txBody>
      </p:sp>
    </p:spTree>
    <p:extLst>
      <p:ext uri="{BB962C8B-B14F-4D97-AF65-F5344CB8AC3E}">
        <p14:creationId xmlns:p14="http://schemas.microsoft.com/office/powerpoint/2010/main" val="6691349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70F1727-6A4E-493C-986D-E0B737507B0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623665"/>
            <a:ext cx="9144000" cy="4519835"/>
          </a:xfrm>
          <a:prstGeom prst="rect">
            <a:avLst/>
          </a:prstGeom>
        </p:spPr>
      </p:pic>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
        <p:nvSpPr>
          <p:cNvPr id="12" name="Rectangle 11">
            <a:extLst>
              <a:ext uri="{FF2B5EF4-FFF2-40B4-BE49-F238E27FC236}">
                <a16:creationId xmlns:a16="http://schemas.microsoft.com/office/drawing/2014/main" id="{21EE7BD1-267F-4697-AE5A-5EA0CB4B0D3E}"/>
              </a:ext>
            </a:extLst>
          </p:cNvPr>
          <p:cNvSpPr/>
          <p:nvPr userDrawn="1"/>
        </p:nvSpPr>
        <p:spPr>
          <a:xfrm>
            <a:off x="-17762" y="447969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4159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7762" y="612648"/>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1145788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8288" y="612759"/>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6224049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1035887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540933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7762" y="612648"/>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0722229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22593467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0072168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228603" y="728664"/>
            <a:ext cx="8672513" cy="3794522"/>
          </a:xfrm>
          <a:prstGeom prst="rect">
            <a:avLst/>
          </a:prstGeom>
        </p:spPr>
        <p:txBody>
          <a:bodyPr lIns="0" tIns="0" rIns="0" bIns="0"/>
          <a:lstStyle>
            <a:lvl1pPr marL="230188" indent="-230188">
              <a:spcBef>
                <a:spcPts val="984"/>
              </a:spcBef>
              <a:defRPr sz="1800">
                <a:solidFill>
                  <a:srgbClr val="505050"/>
                </a:solidFill>
              </a:defRPr>
            </a:lvl1pPr>
            <a:lvl2pPr marL="282575" marR="0" indent="0" algn="l" defTabSz="457200" rtl="0" eaLnBrk="1" fontAlgn="base" latinLnBrk="0" hangingPunct="1">
              <a:lnSpc>
                <a:spcPct val="100000"/>
              </a:lnSpc>
              <a:spcBef>
                <a:spcPts val="984"/>
              </a:spcBef>
              <a:spcAft>
                <a:spcPct val="0"/>
              </a:spcAft>
              <a:buClrTx/>
              <a:buSzTx/>
              <a:buFont typeface="Arial" charset="0"/>
              <a:buNone/>
              <a:tabLst/>
              <a:defRPr sz="1600">
                <a:solidFill>
                  <a:srgbClr val="505050"/>
                </a:solidFill>
              </a:defRPr>
            </a:lvl2pPr>
            <a:lvl3pPr marL="573087" marR="0" indent="0" algn="l" defTabSz="457200" rtl="0" eaLnBrk="1" fontAlgn="base" latinLnBrk="0" hangingPunct="1">
              <a:lnSpc>
                <a:spcPct val="100000"/>
              </a:lnSpc>
              <a:spcBef>
                <a:spcPts val="984"/>
              </a:spcBef>
              <a:spcAft>
                <a:spcPct val="0"/>
              </a:spcAft>
              <a:buClrTx/>
              <a:buSzTx/>
              <a:buFont typeface="Arial" charset="0"/>
              <a:buNone/>
              <a:tabLst/>
              <a:defRPr sz="1500">
                <a:solidFill>
                  <a:srgbClr val="505050"/>
                </a:solidFill>
              </a:defRPr>
            </a:lvl3pPr>
            <a:lvl4pPr marL="857250" marR="0" indent="0" algn="l" defTabSz="457200" rtl="0" eaLnBrk="1" fontAlgn="base" latinLnBrk="0" hangingPunct="1">
              <a:lnSpc>
                <a:spcPct val="100000"/>
              </a:lnSpc>
              <a:spcBef>
                <a:spcPts val="984"/>
              </a:spcBef>
              <a:spcAft>
                <a:spcPct val="0"/>
              </a:spcAft>
              <a:buClrTx/>
              <a:buSzTx/>
              <a:buFont typeface="Arial" charset="0"/>
              <a:buNone/>
              <a:tabLst/>
              <a:defRPr sz="1400">
                <a:solidFill>
                  <a:srgbClr val="505050"/>
                </a:solidFill>
              </a:defRPr>
            </a:lvl4pPr>
            <a:lvl5pPr marL="1139825" marR="0" indent="0" algn="l" defTabSz="457200" rtl="0" eaLnBrk="1" fontAlgn="base" latinLnBrk="0" hangingPunct="1">
              <a:lnSpc>
                <a:spcPct val="100000"/>
              </a:lnSpc>
              <a:spcBef>
                <a:spcPts val="984"/>
              </a:spcBef>
              <a:spcAft>
                <a:spcPct val="0"/>
              </a:spcAft>
              <a:buClrTx/>
              <a:buSzTx/>
              <a:buFont typeface="Arial"/>
              <a:buNone/>
              <a:tabLst/>
              <a:defRPr sz="1400">
                <a:solidFill>
                  <a:srgbClr val="505050"/>
                </a:solidFill>
              </a:defRPr>
            </a:lvl5pPr>
          </a:lstStyle>
          <a:p>
            <a:pPr lvl="0"/>
            <a:r>
              <a:rPr lang="en-US"/>
              <a:t>Click to edit Master text styles.</a:t>
            </a:r>
          </a:p>
          <a:p>
            <a:pPr marL="512763"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803275"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1085850" marR="0" lvl="3" indent="-228600"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1370013" marR="0" lvl="4" indent="-230188" algn="l" defTabSz="457200" rtl="0" eaLnBrk="1" fontAlgn="base" latinLnBrk="0" hangingPunct="1">
              <a:lnSpc>
                <a:spcPct val="100000"/>
              </a:lnSpc>
              <a:spcBef>
                <a:spcPts val="984"/>
              </a:spcBef>
              <a:spcAft>
                <a:spcPct val="0"/>
              </a:spcAft>
              <a:buClrTx/>
              <a:buSzTx/>
              <a:buFont typeface="Arial"/>
              <a:buChar char="•"/>
              <a:tabLst/>
              <a:defRPr/>
            </a:pPr>
            <a:r>
              <a:rPr lang="en-US"/>
              <a:t>Fifth level</a:t>
            </a:r>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8"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76BD003E-9DE4-41FB-85FA-1641B15D1DB7}" type="datetime1">
              <a:rPr lang="en-US" smtClean="0"/>
              <a:t>12/12/2024</a:t>
            </a:fld>
            <a:endParaRPr lang="en-US"/>
          </a:p>
        </p:txBody>
      </p:sp>
      <p:sp>
        <p:nvSpPr>
          <p:cNvPr id="9" name="Footer Placeholder 4"/>
          <p:cNvSpPr>
            <a:spLocks noGrp="1"/>
          </p:cNvSpPr>
          <p:nvPr>
            <p:ph type="ftr" sz="quarter" idx="3"/>
          </p:nvPr>
        </p:nvSpPr>
        <p:spPr>
          <a:xfrm>
            <a:off x="1530603"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endParaRPr lang="en-US" b="1"/>
          </a:p>
        </p:txBody>
      </p:sp>
      <p:sp>
        <p:nvSpPr>
          <p:cNvPr id="10"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pic>
        <p:nvPicPr>
          <p:cNvPr id="4" name="Picture 3" descr="A picture containing icon&#10;&#10;Description automatically generated">
            <a:extLst>
              <a:ext uri="{FF2B5EF4-FFF2-40B4-BE49-F238E27FC236}">
                <a16:creationId xmlns:a16="http://schemas.microsoft.com/office/drawing/2014/main" id="{AA69CF24-F572-1D4A-841D-0D6930238C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5" name="Rectangle 4">
            <a:extLst>
              <a:ext uri="{FF2B5EF4-FFF2-40B4-BE49-F238E27FC236}">
                <a16:creationId xmlns:a16="http://schemas.microsoft.com/office/drawing/2014/main" id="{CE809BEC-FF0E-7C47-ACC3-F2E5E0425E2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05586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28663"/>
            <a:ext cx="4206240" cy="2725341"/>
          </a:xfrm>
          <a:prstGeom prst="rect">
            <a:avLst/>
          </a:prstGeom>
        </p:spPr>
        <p:txBody>
          <a:bodyPr lIns="0" tIns="0" rIns="0" bIns="0"/>
          <a:lstStyle>
            <a:lvl1pPr marL="0" marR="0" indent="0" algn="l" defTabSz="457200" rtl="0" eaLnBrk="1" fontAlgn="base" latinLnBrk="0" hangingPunct="1">
              <a:lnSpc>
                <a:spcPct val="100000"/>
              </a:lnSpc>
              <a:spcBef>
                <a:spcPts val="984"/>
              </a:spcBef>
              <a:spcAft>
                <a:spcPct val="0"/>
              </a:spcAft>
              <a:buClrTx/>
              <a:buSzTx/>
              <a:buFont typeface="Arial" charset="0"/>
              <a:buNone/>
              <a:tabLst/>
              <a:defRPr sz="1800">
                <a:solidFill>
                  <a:srgbClr val="505050"/>
                </a:solidFill>
              </a:defRPr>
            </a:lvl1pPr>
            <a:lvl2pPr marL="512763" indent="-230188">
              <a:spcBef>
                <a:spcPts val="984"/>
              </a:spcBef>
              <a:defRPr sz="1600">
                <a:solidFill>
                  <a:srgbClr val="505050"/>
                </a:solidFill>
              </a:defRPr>
            </a:lvl2pPr>
            <a:lvl3pPr marL="803275" indent="-230188">
              <a:spcBef>
                <a:spcPts val="984"/>
              </a:spcBef>
              <a:defRPr sz="1500">
                <a:solidFill>
                  <a:srgbClr val="505050"/>
                </a:solidFill>
              </a:defRPr>
            </a:lvl3pPr>
            <a:lvl4pPr marL="1085850" indent="-228600">
              <a:spcBef>
                <a:spcPts val="984"/>
              </a:spcBef>
              <a:defRPr sz="1400">
                <a:solidFill>
                  <a:srgbClr val="505050"/>
                </a:solidFill>
              </a:defRPr>
            </a:lvl4pPr>
            <a:lvl5pPr marL="1370013" indent="-230188">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p>
        </p:txBody>
      </p:sp>
      <p:sp>
        <p:nvSpPr>
          <p:cNvPr id="8" name="Content Placeholder 2"/>
          <p:cNvSpPr>
            <a:spLocks noGrp="1"/>
          </p:cNvSpPr>
          <p:nvPr>
            <p:ph sz="half" idx="15"/>
          </p:nvPr>
        </p:nvSpPr>
        <p:spPr>
          <a:xfrm>
            <a:off x="4692455" y="728663"/>
            <a:ext cx="4215383" cy="2725341"/>
          </a:xfrm>
          <a:prstGeom prst="rect">
            <a:avLst/>
          </a:prstGeom>
        </p:spPr>
        <p:txBody>
          <a:bodyPr lIns="0" tIns="0" rIns="0" bIns="0"/>
          <a:lstStyle>
            <a:lvl1pPr marL="230188" marR="0" indent="-230188" algn="l" defTabSz="457200" rtl="0" eaLnBrk="1" fontAlgn="base" latinLnBrk="0" hangingPunct="1">
              <a:lnSpc>
                <a:spcPct val="100000"/>
              </a:lnSpc>
              <a:spcBef>
                <a:spcPts val="984"/>
              </a:spcBef>
              <a:spcAft>
                <a:spcPct val="0"/>
              </a:spcAft>
              <a:buClrTx/>
              <a:buSzTx/>
              <a:buFont typeface="Arial" charset="0"/>
              <a:buChar char="•"/>
              <a:tabLst/>
              <a:defRPr sz="1800">
                <a:solidFill>
                  <a:srgbClr val="505050"/>
                </a:solidFill>
              </a:defRPr>
            </a:lvl1pPr>
            <a:lvl2pPr marL="512763" indent="-230188">
              <a:spcBef>
                <a:spcPts val="984"/>
              </a:spcBef>
              <a:defRPr sz="1600">
                <a:solidFill>
                  <a:srgbClr val="505050"/>
                </a:solidFill>
              </a:defRPr>
            </a:lvl2pPr>
            <a:lvl3pPr marL="806450" indent="-228600">
              <a:spcBef>
                <a:spcPts val="984"/>
              </a:spcBef>
              <a:defRPr sz="1500">
                <a:solidFill>
                  <a:srgbClr val="505050"/>
                </a:solidFill>
              </a:defRPr>
            </a:lvl3pPr>
            <a:lvl4pPr marL="1087438" indent="-228600">
              <a:spcBef>
                <a:spcPts val="984"/>
              </a:spcBef>
              <a:defRPr sz="1400">
                <a:solidFill>
                  <a:srgbClr val="505050"/>
                </a:solidFill>
              </a:defRPr>
            </a:lvl4pPr>
            <a:lvl5pPr marL="1370013" indent="-228600">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p>
        </p:txBody>
      </p:sp>
      <p:sp>
        <p:nvSpPr>
          <p:cNvPr id="9" name="Text Placeholder 3"/>
          <p:cNvSpPr>
            <a:spLocks noGrp="1"/>
          </p:cNvSpPr>
          <p:nvPr>
            <p:ph type="body" sz="half" idx="16"/>
          </p:nvPr>
        </p:nvSpPr>
        <p:spPr>
          <a:xfrm>
            <a:off x="229365" y="3573827"/>
            <a:ext cx="4205476"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2" y="3573827"/>
            <a:ext cx="4206239"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9968A73F-6777-4528-A26C-44054B764EB3}" type="datetime1">
              <a:rPr lang="en-US" smtClean="0"/>
              <a:t>12/12/2024</a:t>
            </a:fld>
            <a:endParaRPr lang="en-US"/>
          </a:p>
        </p:txBody>
      </p:sp>
      <p:sp>
        <p:nvSpPr>
          <p:cNvPr id="12" name="Footer Placeholder 4"/>
          <p:cNvSpPr>
            <a:spLocks noGrp="1"/>
          </p:cNvSpPr>
          <p:nvPr>
            <p:ph type="ftr" sz="quarter" idx="3"/>
          </p:nvPr>
        </p:nvSpPr>
        <p:spPr>
          <a:xfrm>
            <a:off x="1530602"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endParaRPr lang="en-US" b="1"/>
          </a:p>
        </p:txBody>
      </p:sp>
      <p:sp>
        <p:nvSpPr>
          <p:cNvPr id="13"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4"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pic>
        <p:nvPicPr>
          <p:cNvPr id="15" name="Picture 14" descr="A picture containing icon&#10;&#10;Description automatically generated">
            <a:extLst>
              <a:ext uri="{FF2B5EF4-FFF2-40B4-BE49-F238E27FC236}">
                <a16:creationId xmlns:a16="http://schemas.microsoft.com/office/drawing/2014/main" id="{D4D081AD-4B52-6F4C-8D4F-511833C98F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17" name="Rectangle 16">
            <a:extLst>
              <a:ext uri="{FF2B5EF4-FFF2-40B4-BE49-F238E27FC236}">
                <a16:creationId xmlns:a16="http://schemas.microsoft.com/office/drawing/2014/main" id="{69B3E4F6-B022-5F44-B5A5-9E70BD7DAD71}"/>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16909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19138"/>
            <a:ext cx="3027894" cy="3767007"/>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5" y="719139"/>
            <a:ext cx="5347605" cy="3767006"/>
          </a:xfrm>
          <a:prstGeom prst="rect">
            <a:avLst/>
          </a:prstGeom>
        </p:spPr>
        <p:txBody>
          <a:bodyPr lIns="0" tIns="0" rIns="0" bIns="0"/>
          <a:lstStyle>
            <a:lvl1pPr marL="230188" marR="0" indent="-230188" algn="l" defTabSz="457200" rtl="0" eaLnBrk="1" fontAlgn="base" latinLnBrk="0" hangingPunct="1">
              <a:lnSpc>
                <a:spcPct val="100000"/>
              </a:lnSpc>
              <a:spcBef>
                <a:spcPts val="984"/>
              </a:spcBef>
              <a:spcAft>
                <a:spcPct val="0"/>
              </a:spcAft>
              <a:buClrTx/>
              <a:buSzTx/>
              <a:buFont typeface="Arial" charset="0"/>
              <a:buChar char="•"/>
              <a:tabLst/>
              <a:defRPr sz="1800">
                <a:solidFill>
                  <a:srgbClr val="505050"/>
                </a:solidFill>
              </a:defRPr>
            </a:lvl1pPr>
            <a:lvl2pPr marL="514350" indent="-230188">
              <a:spcBef>
                <a:spcPts val="984"/>
              </a:spcBef>
              <a:defRPr sz="1600">
                <a:solidFill>
                  <a:srgbClr val="505050"/>
                </a:solidFill>
              </a:defRPr>
            </a:lvl2pPr>
            <a:lvl3pPr marL="806450" indent="-228600">
              <a:spcBef>
                <a:spcPts val="984"/>
              </a:spcBef>
              <a:defRPr sz="1500">
                <a:solidFill>
                  <a:srgbClr val="505050"/>
                </a:solidFill>
              </a:defRPr>
            </a:lvl3pPr>
            <a:lvl4pPr marL="1087438" indent="-228600">
              <a:spcBef>
                <a:spcPts val="984"/>
              </a:spcBef>
              <a:defRPr sz="1400">
                <a:solidFill>
                  <a:srgbClr val="505050"/>
                </a:solidFill>
              </a:defRPr>
            </a:lvl4pPr>
            <a:lvl5pPr marL="1370013" indent="-228600">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p>
        </p:txBody>
      </p:sp>
      <p:sp>
        <p:nvSpPr>
          <p:cNvPr id="5" name="Date Placeholder 3"/>
          <p:cNvSpPr>
            <a:spLocks noGrp="1"/>
          </p:cNvSpPr>
          <p:nvPr>
            <p:ph type="dt" sz="half" idx="16"/>
          </p:nvPr>
        </p:nvSpPr>
        <p:spPr>
          <a:xfrm>
            <a:off x="736827" y="4878161"/>
            <a:ext cx="675368" cy="180975"/>
          </a:xfrm>
        </p:spPr>
        <p:txBody>
          <a:bodyPr/>
          <a:lstStyle>
            <a:lvl1pPr>
              <a:defRPr sz="900" smtClean="0"/>
            </a:lvl1pPr>
          </a:lstStyle>
          <a:p>
            <a:pPr>
              <a:defRPr/>
            </a:pPr>
            <a:fld id="{9A58A4CF-D57D-4115-B52F-BA9B01E4A25F}" type="datetime1">
              <a:rPr lang="en-US" smtClean="0"/>
              <a:t>12/12/2024</a:t>
            </a:fld>
            <a:endParaRPr lang="en-US"/>
          </a:p>
        </p:txBody>
      </p:sp>
      <p:sp>
        <p:nvSpPr>
          <p:cNvPr id="6" name="Footer Placeholder 4"/>
          <p:cNvSpPr>
            <a:spLocks noGrp="1"/>
          </p:cNvSpPr>
          <p:nvPr>
            <p:ph type="ftr" sz="quarter" idx="17"/>
          </p:nvPr>
        </p:nvSpPr>
        <p:spPr>
          <a:xfrm>
            <a:off x="1530604" y="4878161"/>
            <a:ext cx="6262119" cy="187523"/>
          </a:xfrm>
        </p:spPr>
        <p:txBody>
          <a:bodyPr/>
          <a:lstStyle>
            <a:lvl1pPr>
              <a:defRPr sz="900" dirty="0" smtClean="0"/>
            </a:lvl1pPr>
          </a:lstStyle>
          <a:p>
            <a:pPr>
              <a:defRPr/>
            </a:pPr>
            <a:endParaRPr lang="en-US" b="1"/>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smtClean="0"/>
              <a:pPr>
                <a:defRPr/>
              </a:pPr>
              <a:t>‹#›</a:t>
            </a:fld>
            <a:endParaRPr lang="en-US"/>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pic>
        <p:nvPicPr>
          <p:cNvPr id="9" name="Picture 8" descr="A picture containing icon&#10;&#10;Description automatically generated">
            <a:extLst>
              <a:ext uri="{FF2B5EF4-FFF2-40B4-BE49-F238E27FC236}">
                <a16:creationId xmlns:a16="http://schemas.microsoft.com/office/drawing/2014/main" id="{8EAC481F-6EA8-8842-9A2B-BC4C4B79AB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11" name="Rectangle 10">
            <a:extLst>
              <a:ext uri="{FF2B5EF4-FFF2-40B4-BE49-F238E27FC236}">
                <a16:creationId xmlns:a16="http://schemas.microsoft.com/office/drawing/2014/main" id="{CF7C8AC5-6610-6C44-BBA1-96C0000A5F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31761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8664"/>
            <a:ext cx="8686800" cy="2795038"/>
          </a:xfrm>
          <a:prstGeom prst="rect">
            <a:avLst/>
          </a:prstGeom>
        </p:spPr>
        <p:txBody>
          <a:bodyPr lIns="0" tIns="0" rIns="0" bIns="0" rtlCol="0">
            <a:normAutofit/>
          </a:bodyPr>
          <a:lstStyle>
            <a:lvl1pPr marL="0" indent="0">
              <a:buNone/>
              <a:defRPr sz="13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59C49A9F-FD6F-40BA-BEA2-B14DFD6326AC}" type="datetime1">
              <a:rPr lang="en-US" smtClean="0"/>
              <a:t>12/12/2024</a:t>
            </a:fld>
            <a:endParaRPr lang="en-US"/>
          </a:p>
        </p:txBody>
      </p:sp>
      <p:sp>
        <p:nvSpPr>
          <p:cNvPr id="9" name="Footer Placeholder 4"/>
          <p:cNvSpPr>
            <a:spLocks noGrp="1"/>
          </p:cNvSpPr>
          <p:nvPr>
            <p:ph type="ftr" sz="quarter" idx="3"/>
          </p:nvPr>
        </p:nvSpPr>
        <p:spPr>
          <a:xfrm>
            <a:off x="1530603" y="4878161"/>
            <a:ext cx="625195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endParaRPr lang="en-US" b="1"/>
          </a:p>
        </p:txBody>
      </p:sp>
      <p:sp>
        <p:nvSpPr>
          <p:cNvPr id="11"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pic>
        <p:nvPicPr>
          <p:cNvPr id="13" name="Picture 12" descr="A picture containing icon&#10;&#10;Description automatically generated">
            <a:extLst>
              <a:ext uri="{FF2B5EF4-FFF2-40B4-BE49-F238E27FC236}">
                <a16:creationId xmlns:a16="http://schemas.microsoft.com/office/drawing/2014/main" id="{5C62C411-78B7-E24A-910B-DB22279E20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15" name="Rectangle 14">
            <a:extLst>
              <a:ext uri="{FF2B5EF4-FFF2-40B4-BE49-F238E27FC236}">
                <a16:creationId xmlns:a16="http://schemas.microsoft.com/office/drawing/2014/main" id="{CA7D9CF0-9F7A-8149-A2E0-1D1F97884E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65942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4878161"/>
            <a:ext cx="675368" cy="180975"/>
          </a:xfrm>
        </p:spPr>
        <p:txBody>
          <a:bodyPr/>
          <a:lstStyle>
            <a:lvl1pPr>
              <a:defRPr sz="900"/>
            </a:lvl1pPr>
          </a:lstStyle>
          <a:p>
            <a:pPr>
              <a:defRPr/>
            </a:pPr>
            <a:fld id="{2B003E16-8FCF-4A54-B30C-2D7FD1B12CE0}" type="datetime1">
              <a:rPr lang="en-US" smtClean="0"/>
              <a:t>12/12/2024</a:t>
            </a:fld>
            <a:endParaRPr lang="en-US"/>
          </a:p>
        </p:txBody>
      </p:sp>
      <p:sp>
        <p:nvSpPr>
          <p:cNvPr id="4" name="Footer Placeholder 3"/>
          <p:cNvSpPr>
            <a:spLocks noGrp="1"/>
          </p:cNvSpPr>
          <p:nvPr>
            <p:ph type="ftr" sz="quarter" idx="11"/>
          </p:nvPr>
        </p:nvSpPr>
        <p:spPr>
          <a:xfrm>
            <a:off x="1530605" y="4878161"/>
            <a:ext cx="6260399" cy="182155"/>
          </a:xfrm>
        </p:spPr>
        <p:txBody>
          <a:bodyPr/>
          <a:lstStyle>
            <a:lvl1pPr>
              <a:defRPr sz="900"/>
            </a:lvl1pPr>
          </a:lstStyle>
          <a:p>
            <a:pPr>
              <a:defRPr/>
            </a:pPr>
            <a:endParaRPr lang="en-US" b="1"/>
          </a:p>
        </p:txBody>
      </p:sp>
      <p:sp>
        <p:nvSpPr>
          <p:cNvPr id="5" name="Slide Number Placeholder 4"/>
          <p:cNvSpPr>
            <a:spLocks noGrp="1"/>
          </p:cNvSpPr>
          <p:nvPr>
            <p:ph type="sldNum" sz="quarter" idx="12"/>
          </p:nvPr>
        </p:nvSpPr>
        <p:spPr/>
        <p:txBody>
          <a:bodyPr/>
          <a:lstStyle>
            <a:lvl1pPr>
              <a:defRPr sz="900"/>
            </a:lvl1pPr>
          </a:lstStyle>
          <a:p>
            <a:pPr>
              <a:defRPr/>
            </a:pPr>
            <a:fld id="{148C009B-CB69-E04A-B9B3-34B26D69E9CF}" type="slidenum">
              <a:rPr lang="en-US" smtClean="0"/>
              <a:pPr>
                <a:defRPr/>
              </a:pPr>
              <a:t>‹#›</a:t>
            </a:fld>
            <a:endParaRPr lang="en-US"/>
          </a:p>
        </p:txBody>
      </p:sp>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marL="230188" indent="-230188">
              <a:defRPr sz="1400">
                <a:solidFill>
                  <a:srgbClr val="505050"/>
                </a:solidFill>
              </a:defRPr>
            </a:lvl1pPr>
          </a:lstStyle>
          <a:p>
            <a:r>
              <a:rPr lang="en-US"/>
              <a:t>Click icon to add picture</a:t>
            </a:r>
          </a:p>
        </p:txBody>
      </p:sp>
      <p:pic>
        <p:nvPicPr>
          <p:cNvPr id="6" name="Picture 5" descr="A picture containing icon&#10;&#10;Description automatically generated">
            <a:extLst>
              <a:ext uri="{FF2B5EF4-FFF2-40B4-BE49-F238E27FC236}">
                <a16:creationId xmlns:a16="http://schemas.microsoft.com/office/drawing/2014/main" id="{CA34DB5F-D82E-A04F-9A90-7E062B9F5C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8" name="Rectangle 7">
            <a:extLst>
              <a:ext uri="{FF2B5EF4-FFF2-40B4-BE49-F238E27FC236}">
                <a16:creationId xmlns:a16="http://schemas.microsoft.com/office/drawing/2014/main" id="{BA273D8B-1721-BE4B-B1B9-EA445027C472}"/>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12633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E69FADC2-7E6F-4E4A-A83C-A0459141DF21}" type="datetime1">
              <a:rPr lang="en-US" smtClean="0"/>
              <a:t>12/12/2024</a:t>
            </a:fld>
            <a:endParaRPr lang="en-US"/>
          </a:p>
        </p:txBody>
      </p:sp>
      <p:sp>
        <p:nvSpPr>
          <p:cNvPr id="4" name="Footer Placeholder 3"/>
          <p:cNvSpPr>
            <a:spLocks noGrp="1"/>
          </p:cNvSpPr>
          <p:nvPr>
            <p:ph type="ftr" sz="quarter" idx="11"/>
          </p:nvPr>
        </p:nvSpPr>
        <p:spPr>
          <a:xfrm>
            <a:off x="1530603" y="4878161"/>
            <a:ext cx="6272278" cy="182155"/>
          </a:xfrm>
        </p:spPr>
        <p:txBody>
          <a:bodyPr/>
          <a:lstStyle/>
          <a:p>
            <a:pPr>
              <a:defRPr/>
            </a:pPr>
            <a:endParaRPr lang="en-US" b="1"/>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a:p>
        </p:txBody>
      </p:sp>
      <p:sp>
        <p:nvSpPr>
          <p:cNvPr id="11"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24" name="Picture Placeholder 14"/>
          <p:cNvSpPr>
            <a:spLocks noGrp="1"/>
          </p:cNvSpPr>
          <p:nvPr>
            <p:ph type="pic" sz="quarter" idx="19"/>
          </p:nvPr>
        </p:nvSpPr>
        <p:spPr>
          <a:xfrm>
            <a:off x="205694"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5" name="Picture Placeholder 14"/>
          <p:cNvSpPr>
            <a:spLocks noGrp="1"/>
          </p:cNvSpPr>
          <p:nvPr>
            <p:ph type="pic" sz="quarter" idx="20"/>
          </p:nvPr>
        </p:nvSpPr>
        <p:spPr>
          <a:xfrm>
            <a:off x="197942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6" name="Picture Placeholder 14"/>
          <p:cNvSpPr>
            <a:spLocks noGrp="1"/>
          </p:cNvSpPr>
          <p:nvPr>
            <p:ph type="pic" sz="quarter" idx="21"/>
          </p:nvPr>
        </p:nvSpPr>
        <p:spPr>
          <a:xfrm>
            <a:off x="375320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7" name="Picture Placeholder 14"/>
          <p:cNvSpPr>
            <a:spLocks noGrp="1"/>
          </p:cNvSpPr>
          <p:nvPr>
            <p:ph type="pic" sz="quarter" idx="22"/>
          </p:nvPr>
        </p:nvSpPr>
        <p:spPr>
          <a:xfrm>
            <a:off x="5534456"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8" name="Picture Placeholder 14"/>
          <p:cNvSpPr>
            <a:spLocks noGrp="1"/>
          </p:cNvSpPr>
          <p:nvPr>
            <p:ph type="pic" sz="quarter" idx="23"/>
          </p:nvPr>
        </p:nvSpPr>
        <p:spPr>
          <a:xfrm>
            <a:off x="730076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9" name="Picture Placeholder 14"/>
          <p:cNvSpPr>
            <a:spLocks noGrp="1"/>
          </p:cNvSpPr>
          <p:nvPr>
            <p:ph type="pic" sz="quarter" idx="14"/>
          </p:nvPr>
        </p:nvSpPr>
        <p:spPr>
          <a:xfrm>
            <a:off x="205694"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0" name="Picture Placeholder 14"/>
          <p:cNvSpPr>
            <a:spLocks noGrp="1"/>
          </p:cNvSpPr>
          <p:nvPr>
            <p:ph type="pic" sz="quarter" idx="15"/>
          </p:nvPr>
        </p:nvSpPr>
        <p:spPr>
          <a:xfrm>
            <a:off x="197942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1" name="Picture Placeholder 14"/>
          <p:cNvSpPr>
            <a:spLocks noGrp="1"/>
          </p:cNvSpPr>
          <p:nvPr>
            <p:ph type="pic" sz="quarter" idx="16"/>
          </p:nvPr>
        </p:nvSpPr>
        <p:spPr>
          <a:xfrm>
            <a:off x="375320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2" name="Picture Placeholder 14"/>
          <p:cNvSpPr>
            <a:spLocks noGrp="1"/>
          </p:cNvSpPr>
          <p:nvPr>
            <p:ph type="pic" sz="quarter" idx="17"/>
          </p:nvPr>
        </p:nvSpPr>
        <p:spPr>
          <a:xfrm>
            <a:off x="5534456"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3" name="Picture Placeholder 14"/>
          <p:cNvSpPr>
            <a:spLocks noGrp="1"/>
          </p:cNvSpPr>
          <p:nvPr>
            <p:ph type="pic" sz="quarter" idx="18"/>
          </p:nvPr>
        </p:nvSpPr>
        <p:spPr>
          <a:xfrm>
            <a:off x="730076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4" name="Picture Placeholder 14"/>
          <p:cNvSpPr>
            <a:spLocks noGrp="1"/>
          </p:cNvSpPr>
          <p:nvPr>
            <p:ph type="pic" sz="quarter" idx="24"/>
          </p:nvPr>
        </p:nvSpPr>
        <p:spPr>
          <a:xfrm>
            <a:off x="205694"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5" name="Picture Placeholder 14"/>
          <p:cNvSpPr>
            <a:spLocks noGrp="1"/>
          </p:cNvSpPr>
          <p:nvPr>
            <p:ph type="pic" sz="quarter" idx="25"/>
          </p:nvPr>
        </p:nvSpPr>
        <p:spPr>
          <a:xfrm>
            <a:off x="197942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6" name="Picture Placeholder 14"/>
          <p:cNvSpPr>
            <a:spLocks noGrp="1"/>
          </p:cNvSpPr>
          <p:nvPr>
            <p:ph type="pic" sz="quarter" idx="26"/>
          </p:nvPr>
        </p:nvSpPr>
        <p:spPr>
          <a:xfrm>
            <a:off x="375320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7" name="Picture Placeholder 14"/>
          <p:cNvSpPr>
            <a:spLocks noGrp="1"/>
          </p:cNvSpPr>
          <p:nvPr>
            <p:ph type="pic" sz="quarter" idx="27"/>
          </p:nvPr>
        </p:nvSpPr>
        <p:spPr>
          <a:xfrm>
            <a:off x="5534456"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8" name="Picture Placeholder 14"/>
          <p:cNvSpPr>
            <a:spLocks noGrp="1"/>
          </p:cNvSpPr>
          <p:nvPr>
            <p:ph type="pic" sz="quarter" idx="28"/>
          </p:nvPr>
        </p:nvSpPr>
        <p:spPr>
          <a:xfrm>
            <a:off x="730076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pic>
        <p:nvPicPr>
          <p:cNvPr id="23" name="Picture 22" descr="A picture containing icon&#10;&#10;Description automatically generated">
            <a:extLst>
              <a:ext uri="{FF2B5EF4-FFF2-40B4-BE49-F238E27FC236}">
                <a16:creationId xmlns:a16="http://schemas.microsoft.com/office/drawing/2014/main" id="{9F7A0E67-CA0E-AE4B-9410-E2429A756B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39" name="Rectangle 38">
            <a:extLst>
              <a:ext uri="{FF2B5EF4-FFF2-40B4-BE49-F238E27FC236}">
                <a16:creationId xmlns:a16="http://schemas.microsoft.com/office/drawing/2014/main" id="{65FF897D-868E-3049-8124-0434F375E4DD}"/>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7368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76E0B-B7E1-D547-A359-ABDEB875ED82}"/>
              </a:ext>
            </a:extLst>
          </p:cNvPr>
          <p:cNvSpPr>
            <a:spLocks noGrp="1"/>
          </p:cNvSpPr>
          <p:nvPr>
            <p:ph type="title"/>
          </p:nvPr>
        </p:nvSpPr>
        <p:spPr>
          <a:ln>
            <a:noFill/>
          </a:ln>
        </p:spPr>
        <p:txBody>
          <a:bodyPr/>
          <a:lstStyle>
            <a:lvl1pPr>
              <a:defRPr b="1">
                <a:solidFill>
                  <a:srgbClr val="1C847B"/>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6F035AD-DB4F-3340-90CB-FEEDA19285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FACE51-6A54-4044-9C72-C5B8781A7F4F}"/>
              </a:ext>
            </a:extLst>
          </p:cNvPr>
          <p:cNvSpPr>
            <a:spLocks noGrp="1"/>
          </p:cNvSpPr>
          <p:nvPr>
            <p:ph type="dt" sz="half" idx="10"/>
          </p:nvPr>
        </p:nvSpPr>
        <p:spPr/>
        <p:txBody>
          <a:bodyPr/>
          <a:lstStyle>
            <a:lvl1pPr>
              <a:defRPr>
                <a:solidFill>
                  <a:schemeClr val="tx1"/>
                </a:solidFill>
              </a:defRPr>
            </a:lvl1pPr>
          </a:lstStyle>
          <a:p>
            <a:fld id="{D013116C-4426-4F45-800C-8C9D884F8306}" type="datetime1">
              <a:rPr lang="en-US" smtClean="0"/>
              <a:t>12/12/2024</a:t>
            </a:fld>
            <a:endParaRPr lang="en-US"/>
          </a:p>
        </p:txBody>
      </p:sp>
      <p:sp>
        <p:nvSpPr>
          <p:cNvPr id="5" name="Footer Placeholder 4">
            <a:extLst>
              <a:ext uri="{FF2B5EF4-FFF2-40B4-BE49-F238E27FC236}">
                <a16:creationId xmlns:a16="http://schemas.microsoft.com/office/drawing/2014/main" id="{D50CF331-42FA-6B4E-9CE5-E4BF7E35B782}"/>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FA502738-EC2D-A94F-9B53-1B4DF0CD91FC}"/>
              </a:ext>
            </a:extLst>
          </p:cNvPr>
          <p:cNvSpPr>
            <a:spLocks noGrp="1"/>
          </p:cNvSpPr>
          <p:nvPr>
            <p:ph type="sldNum" sz="quarter" idx="12"/>
          </p:nvPr>
        </p:nvSpPr>
        <p:spPr/>
        <p:txBody>
          <a:bodyPr/>
          <a:lstStyle>
            <a:lvl1pPr>
              <a:defRPr>
                <a:solidFill>
                  <a:schemeClr val="tx1"/>
                </a:solidFill>
              </a:defRPr>
            </a:lvl1pPr>
          </a:lstStyle>
          <a:p>
            <a:fld id="{773D2927-E60A-154D-AE4C-9C9B1BCDDFC0}" type="slidenum">
              <a:rPr lang="en-US" smtClean="0"/>
              <a:pPr/>
              <a:t>‹#›</a:t>
            </a:fld>
            <a:endParaRPr lang="en-US"/>
          </a:p>
        </p:txBody>
      </p:sp>
    </p:spTree>
    <p:extLst>
      <p:ext uri="{BB962C8B-B14F-4D97-AF65-F5344CB8AC3E}">
        <p14:creationId xmlns:p14="http://schemas.microsoft.com/office/powerpoint/2010/main" val="2003763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8288" y="612759"/>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966611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3852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465988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317511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261377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228603" y="728664"/>
            <a:ext cx="8672513" cy="3794522"/>
          </a:xfrm>
          <a:prstGeom prst="rect">
            <a:avLst/>
          </a:prstGeom>
        </p:spPr>
        <p:txBody>
          <a:bodyPr lIns="0" tIns="0" rIns="0" bIns="0"/>
          <a:lstStyle>
            <a:lvl1pPr marL="230188" indent="-230188">
              <a:spcBef>
                <a:spcPts val="984"/>
              </a:spcBef>
              <a:defRPr sz="1800">
                <a:solidFill>
                  <a:srgbClr val="505050"/>
                </a:solidFill>
              </a:defRPr>
            </a:lvl1pPr>
            <a:lvl2pPr marL="282575" marR="0" indent="0" algn="l" defTabSz="457200" rtl="0" eaLnBrk="1" fontAlgn="base" latinLnBrk="0" hangingPunct="1">
              <a:lnSpc>
                <a:spcPct val="100000"/>
              </a:lnSpc>
              <a:spcBef>
                <a:spcPts val="984"/>
              </a:spcBef>
              <a:spcAft>
                <a:spcPct val="0"/>
              </a:spcAft>
              <a:buClrTx/>
              <a:buSzTx/>
              <a:buFont typeface="Arial" charset="0"/>
              <a:buNone/>
              <a:tabLst/>
              <a:defRPr sz="1600">
                <a:solidFill>
                  <a:srgbClr val="505050"/>
                </a:solidFill>
              </a:defRPr>
            </a:lvl2pPr>
            <a:lvl3pPr marL="573087" marR="0" indent="0" algn="l" defTabSz="457200" rtl="0" eaLnBrk="1" fontAlgn="base" latinLnBrk="0" hangingPunct="1">
              <a:lnSpc>
                <a:spcPct val="100000"/>
              </a:lnSpc>
              <a:spcBef>
                <a:spcPts val="984"/>
              </a:spcBef>
              <a:spcAft>
                <a:spcPct val="0"/>
              </a:spcAft>
              <a:buClrTx/>
              <a:buSzTx/>
              <a:buFont typeface="Arial" charset="0"/>
              <a:buNone/>
              <a:tabLst/>
              <a:defRPr sz="1500">
                <a:solidFill>
                  <a:srgbClr val="505050"/>
                </a:solidFill>
              </a:defRPr>
            </a:lvl3pPr>
            <a:lvl4pPr marL="857250" marR="0" indent="0" algn="l" defTabSz="457200" rtl="0" eaLnBrk="1" fontAlgn="base" latinLnBrk="0" hangingPunct="1">
              <a:lnSpc>
                <a:spcPct val="100000"/>
              </a:lnSpc>
              <a:spcBef>
                <a:spcPts val="984"/>
              </a:spcBef>
              <a:spcAft>
                <a:spcPct val="0"/>
              </a:spcAft>
              <a:buClrTx/>
              <a:buSzTx/>
              <a:buFont typeface="Arial" charset="0"/>
              <a:buNone/>
              <a:tabLst/>
              <a:defRPr sz="1400">
                <a:solidFill>
                  <a:srgbClr val="505050"/>
                </a:solidFill>
              </a:defRPr>
            </a:lvl4pPr>
            <a:lvl5pPr marL="1139825" marR="0" indent="0" algn="l" defTabSz="457200" rtl="0" eaLnBrk="1" fontAlgn="base" latinLnBrk="0" hangingPunct="1">
              <a:lnSpc>
                <a:spcPct val="100000"/>
              </a:lnSpc>
              <a:spcBef>
                <a:spcPts val="984"/>
              </a:spcBef>
              <a:spcAft>
                <a:spcPct val="0"/>
              </a:spcAft>
              <a:buClrTx/>
              <a:buSzTx/>
              <a:buFont typeface="Arial"/>
              <a:buNone/>
              <a:tabLst/>
              <a:defRPr sz="1400">
                <a:solidFill>
                  <a:srgbClr val="505050"/>
                </a:solidFill>
              </a:defRPr>
            </a:lvl5pPr>
          </a:lstStyle>
          <a:p>
            <a:pPr lvl="0"/>
            <a:r>
              <a:rPr lang="en-US"/>
              <a:t>Click to edit Master text styles.</a:t>
            </a:r>
          </a:p>
          <a:p>
            <a:pPr marL="512763"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803275"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1085850" marR="0" lvl="3" indent="-228600"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1370013" marR="0" lvl="4" indent="-230188" algn="l" defTabSz="457200" rtl="0" eaLnBrk="1" fontAlgn="base" latinLnBrk="0" hangingPunct="1">
              <a:lnSpc>
                <a:spcPct val="100000"/>
              </a:lnSpc>
              <a:spcBef>
                <a:spcPts val="984"/>
              </a:spcBef>
              <a:spcAft>
                <a:spcPct val="0"/>
              </a:spcAft>
              <a:buClrTx/>
              <a:buSzTx/>
              <a:buFont typeface="Arial"/>
              <a:buChar char="•"/>
              <a:tabLst/>
              <a:defRPr/>
            </a:pPr>
            <a:r>
              <a:rPr lang="en-US"/>
              <a:t>Fifth level</a:t>
            </a:r>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8"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999439F2-0063-4440-BE77-D516CE849F7E}" type="datetime1">
              <a:rPr lang="en-US" smtClean="0"/>
              <a:t>12/12/2024</a:t>
            </a:fld>
            <a:endParaRPr lang="en-US"/>
          </a:p>
        </p:txBody>
      </p:sp>
      <p:sp>
        <p:nvSpPr>
          <p:cNvPr id="9" name="Footer Placeholder 4"/>
          <p:cNvSpPr>
            <a:spLocks noGrp="1"/>
          </p:cNvSpPr>
          <p:nvPr>
            <p:ph type="ftr" sz="quarter" idx="3"/>
          </p:nvPr>
        </p:nvSpPr>
        <p:spPr>
          <a:xfrm>
            <a:off x="1530603"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endParaRPr lang="en-US" b="1"/>
          </a:p>
        </p:txBody>
      </p:sp>
      <p:sp>
        <p:nvSpPr>
          <p:cNvPr id="10"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pic>
        <p:nvPicPr>
          <p:cNvPr id="4" name="Picture 3" descr="A picture containing icon&#10;&#10;Description automatically generated">
            <a:extLst>
              <a:ext uri="{FF2B5EF4-FFF2-40B4-BE49-F238E27FC236}">
                <a16:creationId xmlns:a16="http://schemas.microsoft.com/office/drawing/2014/main" id="{AA69CF24-F572-1D4A-841D-0D6930238C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5" name="Rectangle 4">
            <a:extLst>
              <a:ext uri="{FF2B5EF4-FFF2-40B4-BE49-F238E27FC236}">
                <a16:creationId xmlns:a16="http://schemas.microsoft.com/office/drawing/2014/main" id="{CE809BEC-FF0E-7C47-ACC3-F2E5E0425E2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9226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28663"/>
            <a:ext cx="4206240" cy="2725341"/>
          </a:xfrm>
          <a:prstGeom prst="rect">
            <a:avLst/>
          </a:prstGeom>
        </p:spPr>
        <p:txBody>
          <a:bodyPr lIns="0" tIns="0" rIns="0" bIns="0"/>
          <a:lstStyle>
            <a:lvl1pPr marL="0" marR="0" indent="0" algn="l" defTabSz="457200" rtl="0" eaLnBrk="1" fontAlgn="base" latinLnBrk="0" hangingPunct="1">
              <a:lnSpc>
                <a:spcPct val="100000"/>
              </a:lnSpc>
              <a:spcBef>
                <a:spcPts val="984"/>
              </a:spcBef>
              <a:spcAft>
                <a:spcPct val="0"/>
              </a:spcAft>
              <a:buClrTx/>
              <a:buSzTx/>
              <a:buFont typeface="Arial" charset="0"/>
              <a:buNone/>
              <a:tabLst/>
              <a:defRPr sz="1800">
                <a:solidFill>
                  <a:srgbClr val="505050"/>
                </a:solidFill>
              </a:defRPr>
            </a:lvl1pPr>
            <a:lvl2pPr marL="512763" indent="-230188">
              <a:spcBef>
                <a:spcPts val="984"/>
              </a:spcBef>
              <a:defRPr sz="1600">
                <a:solidFill>
                  <a:srgbClr val="505050"/>
                </a:solidFill>
              </a:defRPr>
            </a:lvl2pPr>
            <a:lvl3pPr marL="803275" indent="-230188">
              <a:spcBef>
                <a:spcPts val="984"/>
              </a:spcBef>
              <a:defRPr sz="1500">
                <a:solidFill>
                  <a:srgbClr val="505050"/>
                </a:solidFill>
              </a:defRPr>
            </a:lvl3pPr>
            <a:lvl4pPr marL="1085850" indent="-228600">
              <a:spcBef>
                <a:spcPts val="984"/>
              </a:spcBef>
              <a:defRPr sz="1400">
                <a:solidFill>
                  <a:srgbClr val="505050"/>
                </a:solidFill>
              </a:defRPr>
            </a:lvl4pPr>
            <a:lvl5pPr marL="1370013" indent="-230188">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p>
        </p:txBody>
      </p:sp>
      <p:sp>
        <p:nvSpPr>
          <p:cNvPr id="8" name="Content Placeholder 2"/>
          <p:cNvSpPr>
            <a:spLocks noGrp="1"/>
          </p:cNvSpPr>
          <p:nvPr>
            <p:ph sz="half" idx="15"/>
          </p:nvPr>
        </p:nvSpPr>
        <p:spPr>
          <a:xfrm>
            <a:off x="4692455" y="728663"/>
            <a:ext cx="4215383" cy="2725341"/>
          </a:xfrm>
          <a:prstGeom prst="rect">
            <a:avLst/>
          </a:prstGeom>
        </p:spPr>
        <p:txBody>
          <a:bodyPr lIns="0" tIns="0" rIns="0" bIns="0"/>
          <a:lstStyle>
            <a:lvl1pPr marL="230188" marR="0" indent="-230188" algn="l" defTabSz="457200" rtl="0" eaLnBrk="1" fontAlgn="base" latinLnBrk="0" hangingPunct="1">
              <a:lnSpc>
                <a:spcPct val="100000"/>
              </a:lnSpc>
              <a:spcBef>
                <a:spcPts val="984"/>
              </a:spcBef>
              <a:spcAft>
                <a:spcPct val="0"/>
              </a:spcAft>
              <a:buClrTx/>
              <a:buSzTx/>
              <a:buFont typeface="Arial" charset="0"/>
              <a:buChar char="•"/>
              <a:tabLst/>
              <a:defRPr sz="1800">
                <a:solidFill>
                  <a:srgbClr val="505050"/>
                </a:solidFill>
              </a:defRPr>
            </a:lvl1pPr>
            <a:lvl2pPr marL="512763" indent="-230188">
              <a:spcBef>
                <a:spcPts val="984"/>
              </a:spcBef>
              <a:defRPr sz="1600">
                <a:solidFill>
                  <a:srgbClr val="505050"/>
                </a:solidFill>
              </a:defRPr>
            </a:lvl2pPr>
            <a:lvl3pPr marL="806450" indent="-228600">
              <a:spcBef>
                <a:spcPts val="984"/>
              </a:spcBef>
              <a:defRPr sz="1500">
                <a:solidFill>
                  <a:srgbClr val="505050"/>
                </a:solidFill>
              </a:defRPr>
            </a:lvl3pPr>
            <a:lvl4pPr marL="1087438" indent="-228600">
              <a:spcBef>
                <a:spcPts val="984"/>
              </a:spcBef>
              <a:defRPr sz="1400">
                <a:solidFill>
                  <a:srgbClr val="505050"/>
                </a:solidFill>
              </a:defRPr>
            </a:lvl4pPr>
            <a:lvl5pPr marL="1370013" indent="-228600">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p>
        </p:txBody>
      </p:sp>
      <p:sp>
        <p:nvSpPr>
          <p:cNvPr id="9" name="Text Placeholder 3"/>
          <p:cNvSpPr>
            <a:spLocks noGrp="1"/>
          </p:cNvSpPr>
          <p:nvPr>
            <p:ph type="body" sz="half" idx="16"/>
          </p:nvPr>
        </p:nvSpPr>
        <p:spPr>
          <a:xfrm>
            <a:off x="229365" y="3573827"/>
            <a:ext cx="4205476"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2" y="3573827"/>
            <a:ext cx="4206239"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43068874-BC98-4207-95FB-8026ECF2D8E0}" type="datetime1">
              <a:rPr lang="en-US" smtClean="0"/>
              <a:t>12/12/2024</a:t>
            </a:fld>
            <a:endParaRPr lang="en-US"/>
          </a:p>
        </p:txBody>
      </p:sp>
      <p:sp>
        <p:nvSpPr>
          <p:cNvPr id="12" name="Footer Placeholder 4"/>
          <p:cNvSpPr>
            <a:spLocks noGrp="1"/>
          </p:cNvSpPr>
          <p:nvPr>
            <p:ph type="ftr" sz="quarter" idx="3"/>
          </p:nvPr>
        </p:nvSpPr>
        <p:spPr>
          <a:xfrm>
            <a:off x="1530602"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endParaRPr lang="en-US" b="1"/>
          </a:p>
        </p:txBody>
      </p:sp>
      <p:sp>
        <p:nvSpPr>
          <p:cNvPr id="13"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4"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pic>
        <p:nvPicPr>
          <p:cNvPr id="15" name="Picture 14" descr="A picture containing icon&#10;&#10;Description automatically generated">
            <a:extLst>
              <a:ext uri="{FF2B5EF4-FFF2-40B4-BE49-F238E27FC236}">
                <a16:creationId xmlns:a16="http://schemas.microsoft.com/office/drawing/2014/main" id="{D4D081AD-4B52-6F4C-8D4F-511833C98F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17" name="Rectangle 16">
            <a:extLst>
              <a:ext uri="{FF2B5EF4-FFF2-40B4-BE49-F238E27FC236}">
                <a16:creationId xmlns:a16="http://schemas.microsoft.com/office/drawing/2014/main" id="{69B3E4F6-B022-5F44-B5A5-9E70BD7DAD71}"/>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9580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11.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302EB88E-08FC-4CAB-8D54-083D40E4B802}" type="datetime1">
              <a:rPr lang="en-US" smtClean="0"/>
              <a:t>12/12/2024</a:t>
            </a:fld>
            <a:endParaRPr lang="en-US"/>
          </a:p>
        </p:txBody>
      </p:sp>
      <p:sp>
        <p:nvSpPr>
          <p:cNvPr id="15" name="Footer Placeholder 4"/>
          <p:cNvSpPr>
            <a:spLocks noGrp="1"/>
          </p:cNvSpPr>
          <p:nvPr>
            <p:ph type="ftr" sz="quarter" idx="3"/>
          </p:nvPr>
        </p:nvSpPr>
        <p:spPr>
          <a:xfrm>
            <a:off x="1530605" y="4878161"/>
            <a:ext cx="6260399"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endParaRPr lang="en-US" b="1"/>
          </a:p>
        </p:txBody>
      </p:sp>
      <p:sp>
        <p:nvSpPr>
          <p:cNvPr id="16"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20" name="Date Placeholder 3"/>
          <p:cNvSpPr txBox="1">
            <a:spLocks/>
          </p:cNvSpPr>
          <p:nvPr/>
        </p:nvSpPr>
        <p:spPr>
          <a:xfrm>
            <a:off x="6450016" y="3358114"/>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a:p>
        </p:txBody>
      </p:sp>
      <p:grpSp>
        <p:nvGrpSpPr>
          <p:cNvPr id="25" name="Group 24"/>
          <p:cNvGrpSpPr>
            <a:grpSpLocks noChangeAspect="1"/>
          </p:cNvGrpSpPr>
          <p:nvPr userDrawn="1"/>
        </p:nvGrpSpPr>
        <p:grpSpPr>
          <a:xfrm>
            <a:off x="215900" y="4670857"/>
            <a:ext cx="8699500" cy="202387"/>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7853781" y="6229673"/>
              <a:ext cx="1044157" cy="2573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23" r:id="rId2"/>
    <p:sldLayoutId id="2147484124" r:id="rId3"/>
    <p:sldLayoutId id="2147484125" r:id="rId4"/>
    <p:sldLayoutId id="2147484126" r:id="rId5"/>
    <p:sldLayoutId id="2147484128" r:id="rId6"/>
    <p:sldLayoutId id="2147484127" r:id="rId7"/>
    <p:sldLayoutId id="2147484104" r:id="rId8"/>
    <p:sldLayoutId id="2147484105" r:id="rId9"/>
    <p:sldLayoutId id="2147484120" r:id="rId10"/>
    <p:sldLayoutId id="2147484103" r:id="rId11"/>
    <p:sldLayoutId id="2147484122" r:id="rId12"/>
    <p:sldLayoutId id="2147484116" r:id="rId13"/>
    <p:sldLayoutId id="2147484147" r:id="rId14"/>
  </p:sldLayoutIdLst>
  <p:hf sldNum="0" hdr="0" ftr="0" dt="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3A9C48B7-15EC-4613-B82F-4F4CD402E527}" type="datetime1">
              <a:rPr lang="en-US" smtClean="0"/>
              <a:t>12/12/2024</a:t>
            </a:fld>
            <a:endParaRPr lang="en-US"/>
          </a:p>
        </p:txBody>
      </p:sp>
      <p:sp>
        <p:nvSpPr>
          <p:cNvPr id="15" name="Footer Placeholder 4"/>
          <p:cNvSpPr>
            <a:spLocks noGrp="1"/>
          </p:cNvSpPr>
          <p:nvPr>
            <p:ph type="ftr" sz="quarter" idx="3"/>
          </p:nvPr>
        </p:nvSpPr>
        <p:spPr>
          <a:xfrm>
            <a:off x="1530605" y="4878161"/>
            <a:ext cx="6260399"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endParaRPr lang="en-US" b="1"/>
          </a:p>
        </p:txBody>
      </p:sp>
      <p:sp>
        <p:nvSpPr>
          <p:cNvPr id="16"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20" name="Date Placeholder 3"/>
          <p:cNvSpPr txBox="1">
            <a:spLocks/>
          </p:cNvSpPr>
          <p:nvPr/>
        </p:nvSpPr>
        <p:spPr>
          <a:xfrm>
            <a:off x="6450016" y="3358114"/>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a:p>
        </p:txBody>
      </p:sp>
      <p:grpSp>
        <p:nvGrpSpPr>
          <p:cNvPr id="25" name="Group 24"/>
          <p:cNvGrpSpPr>
            <a:grpSpLocks noChangeAspect="1"/>
          </p:cNvGrpSpPr>
          <p:nvPr userDrawn="1"/>
        </p:nvGrpSpPr>
        <p:grpSpPr>
          <a:xfrm>
            <a:off x="215900" y="4670857"/>
            <a:ext cx="8699500" cy="202387"/>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7853781" y="6229673"/>
              <a:ext cx="1044157" cy="2573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2738611"/>
      </p:ext>
    </p:extLst>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 id="2147484140" r:id="rId11"/>
    <p:sldLayoutId id="2147484141" r:id="rId12"/>
    <p:sldLayoutId id="2147484142" r:id="rId13"/>
    <p:sldLayoutId id="2147484146" r:id="rId14"/>
  </p:sldLayoutIdLst>
  <p:hf sldNum="0" hdr="0" ftr="0" dt="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A142D3-71AD-455D-BFAD-C417798B35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48"/>
          <a:stretch/>
        </p:blipFill>
        <p:spPr>
          <a:xfrm>
            <a:off x="0" y="0"/>
            <a:ext cx="9144000" cy="5143500"/>
          </a:xfrm>
          <a:prstGeom prst="rect">
            <a:avLst/>
          </a:prstGeom>
        </p:spPr>
      </p:pic>
      <p:sp>
        <p:nvSpPr>
          <p:cNvPr id="11" name="Rectangle 10">
            <a:extLst>
              <a:ext uri="{FF2B5EF4-FFF2-40B4-BE49-F238E27FC236}">
                <a16:creationId xmlns:a16="http://schemas.microsoft.com/office/drawing/2014/main" id="{D44ACDAA-8A3A-487A-887A-E488F5E0E9B8}"/>
              </a:ext>
            </a:extLst>
          </p:cNvPr>
          <p:cNvSpPr/>
          <p:nvPr/>
        </p:nvSpPr>
        <p:spPr>
          <a:xfrm>
            <a:off x="289153" y="913967"/>
            <a:ext cx="7826147" cy="3293209"/>
          </a:xfrm>
          <a:prstGeom prst="rect">
            <a:avLst/>
          </a:prstGeom>
          <a:solidFill>
            <a:schemeClr val="bg2"/>
          </a:solidFill>
        </p:spPr>
        <p:txBody>
          <a:bodyPr wrap="square" lIns="91440" tIns="45720" rIns="91440" bIns="45720" anchor="t">
            <a:spAutoFit/>
          </a:bodyPr>
          <a:lstStyle/>
          <a:p>
            <a:pPr marL="171450" marR="57150" indent="-171450">
              <a:spcBef>
                <a:spcPts val="0"/>
              </a:spcBef>
              <a:spcAft>
                <a:spcPts val="600"/>
              </a:spcAft>
              <a:buFont typeface="Arial" panose="020B0604020202020204" pitchFamily="34" charset="0"/>
              <a:buChar char="•"/>
              <a:defRPr/>
            </a:pPr>
            <a:r>
              <a:rPr kumimoji="0" lang="en-US" sz="1400" b="1" i="0" u="none" strike="noStrike" kern="1200" cap="none" spc="0" normalizeH="0" baseline="0" noProof="0" dirty="0">
                <a:ln>
                  <a:noFill/>
                </a:ln>
                <a:solidFill>
                  <a:srgbClr val="000000"/>
                </a:solidFill>
                <a:effectLst/>
                <a:uLnTx/>
                <a:uFillTx/>
                <a:latin typeface="+mn-lt"/>
                <a:ea typeface="Times New Roman" panose="02020603050405020304" pitchFamily="18" charset="0"/>
                <a:cs typeface="Calibri"/>
              </a:rPr>
              <a:t>Pressing Issues / Special Topic</a:t>
            </a:r>
            <a:r>
              <a:rPr kumimoji="0" lang="en-US" sz="1400" i="0" u="none" strike="noStrike" kern="1200" cap="none" spc="0" normalizeH="0" baseline="0" noProof="0" dirty="0">
                <a:ln>
                  <a:noFill/>
                </a:ln>
                <a:solidFill>
                  <a:srgbClr val="000000"/>
                </a:solidFill>
                <a:effectLst/>
                <a:uLnTx/>
                <a:uFillTx/>
                <a:latin typeface="+mn-lt"/>
                <a:ea typeface="Times New Roman" panose="02020603050405020304" pitchFamily="18" charset="0"/>
                <a:cs typeface="Calibri"/>
              </a:rPr>
              <a:t>: </a:t>
            </a:r>
          </a:p>
          <a:p>
            <a:pPr marL="628650" marR="57150" lvl="1" indent="-171450">
              <a:spcBef>
                <a:spcPts val="0"/>
              </a:spcBef>
              <a:spcAft>
                <a:spcPts val="600"/>
              </a:spcAft>
              <a:buFont typeface="Arial" panose="020B0604020202020204" pitchFamily="34" charset="0"/>
              <a:buChar char="•"/>
              <a:defRPr/>
            </a:pPr>
            <a:r>
              <a:rPr lang="en-US" sz="1400" dirty="0">
                <a:solidFill>
                  <a:srgbClr val="000000"/>
                </a:solidFill>
                <a:latin typeface="+mn-lt"/>
                <a:ea typeface="Times New Roman" panose="02020603050405020304" pitchFamily="18" charset="0"/>
                <a:cs typeface="Calibri"/>
              </a:rPr>
              <a:t>Village Water Main – Dorm 5 &amp; 6 are suffering a main leak that has displaced staff.</a:t>
            </a:r>
          </a:p>
          <a:p>
            <a:pPr marL="628650" marR="57150" lvl="1" indent="-171450">
              <a:spcBef>
                <a:spcPts val="0"/>
              </a:spcBef>
              <a:spcAft>
                <a:spcPts val="600"/>
              </a:spcAft>
              <a:buFont typeface="Arial" panose="020B0604020202020204" pitchFamily="34" charset="0"/>
              <a:buChar char="•"/>
              <a:defRPr/>
            </a:pPr>
            <a:r>
              <a:rPr lang="en-US" sz="1400" dirty="0">
                <a:solidFill>
                  <a:srgbClr val="000000"/>
                </a:solidFill>
                <a:latin typeface="+mn-lt"/>
                <a:ea typeface="Times New Roman" panose="02020603050405020304" pitchFamily="18" charset="0"/>
                <a:cs typeface="Calibri"/>
              </a:rPr>
              <a:t>Wall Leak Injections (MT6) – completed yesterday (need to verify)</a:t>
            </a:r>
          </a:p>
          <a:p>
            <a:pPr marL="628650" marR="57150" lvl="1" indent="-171450">
              <a:spcBef>
                <a:spcPts val="0"/>
              </a:spcBef>
              <a:spcAft>
                <a:spcPts val="600"/>
              </a:spcAft>
              <a:buFont typeface="Arial" panose="020B0604020202020204" pitchFamily="34" charset="0"/>
              <a:buChar char="•"/>
              <a:defRPr/>
            </a:pPr>
            <a:r>
              <a:rPr lang="en-US" sz="1400" dirty="0">
                <a:solidFill>
                  <a:srgbClr val="000000"/>
                </a:solidFill>
                <a:latin typeface="+mn-lt"/>
                <a:ea typeface="Times New Roman" panose="02020603050405020304" pitchFamily="18" charset="0"/>
                <a:cs typeface="Calibri"/>
              </a:rPr>
              <a:t>Sewer pipe repairs (TG) – Planned to be completed before the holiday</a:t>
            </a:r>
          </a:p>
          <a:p>
            <a:pPr marL="628650" marR="57150" lvl="1" indent="-171450">
              <a:spcBef>
                <a:spcPts val="0"/>
              </a:spcBef>
              <a:spcAft>
                <a:spcPts val="600"/>
              </a:spcAft>
              <a:buFont typeface="Arial" panose="020B0604020202020204" pitchFamily="34" charset="0"/>
              <a:buChar char="•"/>
              <a:defRPr/>
            </a:pPr>
            <a:r>
              <a:rPr lang="en-US" sz="1400" dirty="0">
                <a:solidFill>
                  <a:srgbClr val="000000"/>
                </a:solidFill>
                <a:latin typeface="+mn-lt"/>
                <a:ea typeface="Times New Roman" panose="02020603050405020304" pitchFamily="18" charset="0"/>
                <a:cs typeface="Calibri"/>
              </a:rPr>
              <a:t>Sewer pipe repairs (NML) – </a:t>
            </a:r>
            <a:r>
              <a:rPr lang="en-US" sz="1400" b="1" dirty="0">
                <a:solidFill>
                  <a:srgbClr val="00B050"/>
                </a:solidFill>
                <a:latin typeface="+mn-lt"/>
                <a:ea typeface="Times New Roman" panose="02020603050405020304" pitchFamily="18" charset="0"/>
                <a:cs typeface="Calibri"/>
              </a:rPr>
              <a:t>Completed</a:t>
            </a:r>
          </a:p>
          <a:p>
            <a:pPr marL="171450" marR="57150" indent="-171450">
              <a:spcBef>
                <a:spcPts val="0"/>
              </a:spcBef>
              <a:spcAft>
                <a:spcPts val="600"/>
              </a:spcAft>
              <a:buFont typeface="Arial" panose="020B0604020202020204" pitchFamily="34" charset="0"/>
              <a:buChar char="•"/>
              <a:defRPr/>
            </a:pPr>
            <a:r>
              <a:rPr lang="en-US" sz="1400" b="1" dirty="0">
                <a:solidFill>
                  <a:srgbClr val="000000"/>
                </a:solidFill>
                <a:latin typeface="+mn-lt"/>
                <a:ea typeface="Times New Roman" panose="02020603050405020304" pitchFamily="18" charset="0"/>
                <a:cs typeface="Calibri"/>
              </a:rPr>
              <a:t>Noteworthy Items</a:t>
            </a:r>
            <a:r>
              <a:rPr lang="en-US" sz="1400" dirty="0">
                <a:solidFill>
                  <a:srgbClr val="000000"/>
                </a:solidFill>
                <a:latin typeface="+mn-lt"/>
                <a:ea typeface="Times New Roman" panose="02020603050405020304" pitchFamily="18" charset="0"/>
                <a:cs typeface="Calibri"/>
              </a:rPr>
              <a:t>:</a:t>
            </a:r>
            <a:r>
              <a:rPr lang="en-US" sz="1400" dirty="0">
                <a:solidFill>
                  <a:schemeClr val="bg1"/>
                </a:solidFill>
                <a:latin typeface="+mn-lt"/>
                <a:ea typeface="Times New Roman" panose="02020603050405020304" pitchFamily="18" charset="0"/>
                <a:cs typeface="Calibri"/>
              </a:rPr>
              <a:t> </a:t>
            </a:r>
          </a:p>
          <a:p>
            <a:pPr marL="628650" marR="57150" lvl="1" indent="-171450">
              <a:spcBef>
                <a:spcPts val="0"/>
              </a:spcBef>
              <a:spcAft>
                <a:spcPts val="600"/>
              </a:spcAft>
              <a:buFont typeface="Arial" panose="020B0604020202020204" pitchFamily="34" charset="0"/>
              <a:buChar char="•"/>
              <a:defRPr/>
            </a:pPr>
            <a:r>
              <a:rPr lang="en-US" sz="1400" dirty="0">
                <a:solidFill>
                  <a:srgbClr val="000000"/>
                </a:solidFill>
                <a:latin typeface="+mn-lt"/>
                <a:ea typeface="Times New Roman" panose="02020603050405020304" pitchFamily="18" charset="0"/>
                <a:cs typeface="Calibri"/>
              </a:rPr>
              <a:t>Fire Protection Collaboration – The lab’s direction to move from past operating to a safer building envelope including staying off the radar of DOE Standard 420.1C </a:t>
            </a:r>
            <a:r>
              <a:rPr lang="en-US" sz="1400" i="1" dirty="0">
                <a:solidFill>
                  <a:srgbClr val="000000"/>
                </a:solidFill>
                <a:latin typeface="+mn-lt"/>
                <a:ea typeface="Times New Roman" panose="02020603050405020304" pitchFamily="18" charset="0"/>
                <a:cs typeface="Calibri"/>
              </a:rPr>
              <a:t>Facility Safety</a:t>
            </a:r>
          </a:p>
          <a:p>
            <a:pPr marL="1085850" marR="57150" lvl="2" indent="-171450">
              <a:spcBef>
                <a:spcPts val="0"/>
              </a:spcBef>
              <a:spcAft>
                <a:spcPts val="600"/>
              </a:spcAft>
              <a:buFont typeface="Arial" panose="020B0604020202020204" pitchFamily="34" charset="0"/>
              <a:buChar char="•"/>
              <a:defRPr/>
            </a:pPr>
            <a:r>
              <a:rPr lang="en-US" sz="1400" dirty="0">
                <a:solidFill>
                  <a:srgbClr val="000000"/>
                </a:solidFill>
                <a:latin typeface="+mn-lt"/>
                <a:ea typeface="Times New Roman" panose="02020603050405020304" pitchFamily="18" charset="0"/>
                <a:cs typeface="Calibri"/>
              </a:rPr>
              <a:t>MI-8 and MDB – have had some walk throughs and we have been working toward a better practice of electrical panel safety – just received a new batch of panel notification stickers.</a:t>
            </a:r>
          </a:p>
          <a:p>
            <a:pPr marL="628650" marR="57150" lvl="1" indent="-171450">
              <a:spcBef>
                <a:spcPts val="0"/>
              </a:spcBef>
              <a:spcAft>
                <a:spcPts val="600"/>
              </a:spcAft>
              <a:buFont typeface="Arial" panose="020B0604020202020204" pitchFamily="34" charset="0"/>
              <a:buChar char="•"/>
              <a:defRPr/>
            </a:pPr>
            <a:endParaRPr lang="en-US" sz="1400" i="1" dirty="0">
              <a:solidFill>
                <a:srgbClr val="000000"/>
              </a:solidFill>
              <a:latin typeface="+mn-lt"/>
              <a:ea typeface="Times New Roman" panose="02020603050405020304" pitchFamily="18" charset="0"/>
              <a:cs typeface="Calibri"/>
            </a:endParaRPr>
          </a:p>
        </p:txBody>
      </p:sp>
      <p:sp>
        <p:nvSpPr>
          <p:cNvPr id="12" name="TextBox 11">
            <a:extLst>
              <a:ext uri="{FF2B5EF4-FFF2-40B4-BE49-F238E27FC236}">
                <a16:creationId xmlns:a16="http://schemas.microsoft.com/office/drawing/2014/main" id="{43829EBE-2286-4BFE-AB9D-27C5930E3C48}"/>
              </a:ext>
            </a:extLst>
          </p:cNvPr>
          <p:cNvSpPr txBox="1"/>
          <p:nvPr/>
        </p:nvSpPr>
        <p:spPr>
          <a:xfrm>
            <a:off x="1455" y="427649"/>
            <a:ext cx="5084895" cy="400110"/>
          </a:xfrm>
          <a:prstGeom prst="rect">
            <a:avLst/>
          </a:prstGeom>
          <a:solidFill>
            <a:schemeClr val="tx2"/>
          </a:solidFill>
          <a:effectLst>
            <a:outerShdw blurRad="50800" dist="38100" dir="5400000" algn="t" rotWithShape="0">
              <a:prstClr val="black">
                <a:alpha val="40000"/>
              </a:prstClr>
            </a:outerShdw>
          </a:effectLst>
        </p:spPr>
        <p:txBody>
          <a:bodyPr wrap="square" rtlCol="0">
            <a:spAutoFit/>
          </a:bodyPr>
          <a:lstStyle/>
          <a:p>
            <a:pPr algn="r" defTabSz="685800" fontAlgn="auto">
              <a:spcBef>
                <a:spcPts val="750"/>
              </a:spcBef>
              <a:spcAft>
                <a:spcPts val="0"/>
              </a:spcAft>
            </a:pPr>
            <a:r>
              <a:rPr lang="en-US" sz="2000" b="1">
                <a:solidFill>
                  <a:schemeClr val="bg1"/>
                </a:solidFill>
              </a:rPr>
              <a:t>Infrastructure Services Division Updates</a:t>
            </a:r>
          </a:p>
        </p:txBody>
      </p:sp>
    </p:spTree>
    <p:extLst>
      <p:ext uri="{BB962C8B-B14F-4D97-AF65-F5344CB8AC3E}">
        <p14:creationId xmlns:p14="http://schemas.microsoft.com/office/powerpoint/2010/main" val="1810868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ss, sky, outdoor, field&#10;&#10;Description automatically generated">
            <a:extLst>
              <a:ext uri="{FF2B5EF4-FFF2-40B4-BE49-F238E27FC236}">
                <a16:creationId xmlns:a16="http://schemas.microsoft.com/office/drawing/2014/main" id="{3EF9D869-86BE-49CE-A440-0D12158954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31097"/>
          </a:xfrm>
          <a:prstGeom prst="rect">
            <a:avLst/>
          </a:prstGeom>
        </p:spPr>
      </p:pic>
      <p:sp>
        <p:nvSpPr>
          <p:cNvPr id="17" name="TextBox 16">
            <a:extLst>
              <a:ext uri="{FF2B5EF4-FFF2-40B4-BE49-F238E27FC236}">
                <a16:creationId xmlns:a16="http://schemas.microsoft.com/office/drawing/2014/main" id="{292E8716-3124-4318-B6BA-AECE7A64679D}"/>
              </a:ext>
            </a:extLst>
          </p:cNvPr>
          <p:cNvSpPr txBox="1"/>
          <p:nvPr/>
        </p:nvSpPr>
        <p:spPr>
          <a:xfrm>
            <a:off x="9140" y="250252"/>
            <a:ext cx="4988555" cy="400110"/>
          </a:xfrm>
          <a:prstGeom prst="rect">
            <a:avLst/>
          </a:prstGeom>
          <a:solidFill>
            <a:schemeClr val="accent5">
              <a:lumMod val="60000"/>
              <a:lumOff val="40000"/>
            </a:schemeClr>
          </a:solidFill>
          <a:ln>
            <a:solidFill>
              <a:schemeClr val="accent5">
                <a:lumMod val="60000"/>
                <a:lumOff val="40000"/>
              </a:schemeClr>
            </a:solidFill>
          </a:ln>
          <a:effectLst>
            <a:outerShdw blurRad="50800" dist="38100" dir="5400000" algn="t" rotWithShape="0">
              <a:prstClr val="black">
                <a:alpha val="40000"/>
              </a:prstClr>
            </a:outerShdw>
          </a:effectLst>
        </p:spPr>
        <p:txBody>
          <a:bodyPr wrap="square" lIns="91440" tIns="45720" rIns="91440" bIns="45720" rtlCol="0" anchor="t">
            <a:spAutoFit/>
          </a:bodyPr>
          <a:lstStyle/>
          <a:p>
            <a:pPr algn="r" defTabSz="685800" fontAlgn="auto">
              <a:spcBef>
                <a:spcPts val="750"/>
              </a:spcBef>
              <a:spcAft>
                <a:spcPts val="0"/>
              </a:spcAft>
            </a:pPr>
            <a:r>
              <a:rPr lang="en-US" sz="2000" b="1">
                <a:solidFill>
                  <a:schemeClr val="bg1"/>
                </a:solidFill>
                <a:latin typeface="Calibri"/>
              </a:rPr>
              <a:t>Special Topic: </a:t>
            </a:r>
          </a:p>
        </p:txBody>
      </p:sp>
      <p:sp>
        <p:nvSpPr>
          <p:cNvPr id="2" name="Rectangle 1">
            <a:extLst>
              <a:ext uri="{FF2B5EF4-FFF2-40B4-BE49-F238E27FC236}">
                <a16:creationId xmlns:a16="http://schemas.microsoft.com/office/drawing/2014/main" id="{877A911C-EBF2-EB81-9905-C612E994C85F}"/>
              </a:ext>
            </a:extLst>
          </p:cNvPr>
          <p:cNvSpPr/>
          <p:nvPr/>
        </p:nvSpPr>
        <p:spPr>
          <a:xfrm>
            <a:off x="73346" y="827759"/>
            <a:ext cx="4683805" cy="369332"/>
          </a:xfrm>
          <a:prstGeom prst="rect">
            <a:avLst/>
          </a:prstGeom>
          <a:noFill/>
        </p:spPr>
        <p:txBody>
          <a:bodyPr wrap="square" lIns="91440" tIns="45720" rIns="91440" bIns="45720" anchor="t">
            <a:spAutoFit/>
          </a:bodyPr>
          <a:lstStyle/>
          <a:p>
            <a:pPr marL="171450" indent="-171450" defTabSz="457189">
              <a:spcBef>
                <a:spcPts val="0"/>
              </a:spcBef>
              <a:spcAft>
                <a:spcPts val="0"/>
              </a:spcAft>
              <a:buFont typeface="Arial,Sans-Serif" panose="020B0604020202020204" pitchFamily="34" charset="0"/>
              <a:buChar char="•"/>
              <a:defRPr/>
            </a:pPr>
            <a:endParaRPr lang="en-US" sz="900" dirty="0">
              <a:solidFill>
                <a:srgbClr val="000000"/>
              </a:solidFill>
              <a:latin typeface="+mn-lt"/>
              <a:cs typeface="Calibri" panose="020F0502020204030204" pitchFamily="34" charset="0"/>
            </a:endParaRPr>
          </a:p>
          <a:p>
            <a:pPr defTabSz="457189">
              <a:spcBef>
                <a:spcPts val="0"/>
              </a:spcBef>
              <a:spcAft>
                <a:spcPts val="0"/>
              </a:spcAft>
              <a:defRPr/>
            </a:pPr>
            <a:endParaRPr lang="en-US" sz="900" dirty="0">
              <a:solidFill>
                <a:srgbClr val="000000"/>
              </a:solidFill>
              <a:latin typeface="+mn-lt"/>
              <a:cs typeface="Calibri" panose="020F0502020204030204" pitchFamily="34" charset="0"/>
            </a:endParaRPr>
          </a:p>
        </p:txBody>
      </p:sp>
      <p:sp>
        <p:nvSpPr>
          <p:cNvPr id="3" name="TextBox 2">
            <a:extLst>
              <a:ext uri="{FF2B5EF4-FFF2-40B4-BE49-F238E27FC236}">
                <a16:creationId xmlns:a16="http://schemas.microsoft.com/office/drawing/2014/main" id="{60F057F2-EF4A-1BB7-8C76-DB99A2F2A979}"/>
              </a:ext>
            </a:extLst>
          </p:cNvPr>
          <p:cNvSpPr txBox="1"/>
          <p:nvPr/>
        </p:nvSpPr>
        <p:spPr>
          <a:xfrm>
            <a:off x="450272" y="843881"/>
            <a:ext cx="4599709" cy="1015663"/>
          </a:xfrm>
          <a:prstGeom prst="rect">
            <a:avLst/>
          </a:prstGeom>
          <a:solidFill>
            <a:schemeClr val="bg1"/>
          </a:solidFill>
        </p:spPr>
        <p:txBody>
          <a:bodyPr wrap="square" rtlCol="0">
            <a:spAutoFit/>
          </a:bodyPr>
          <a:lstStyle/>
          <a:p>
            <a:r>
              <a:rPr lang="en-US" sz="2000" b="1" dirty="0"/>
              <a:t>Power Panels need to always have 36” of clearance around them. Current Safety walks are looking hard at this. </a:t>
            </a:r>
          </a:p>
        </p:txBody>
      </p:sp>
      <p:pic>
        <p:nvPicPr>
          <p:cNvPr id="5" name="Picture 4">
            <a:extLst>
              <a:ext uri="{FF2B5EF4-FFF2-40B4-BE49-F238E27FC236}">
                <a16:creationId xmlns:a16="http://schemas.microsoft.com/office/drawing/2014/main" id="{59F9F712-7E01-2F40-FF3B-D61A6351C82A}"/>
              </a:ext>
            </a:extLst>
          </p:cNvPr>
          <p:cNvPicPr>
            <a:picLocks noChangeAspect="1"/>
          </p:cNvPicPr>
          <p:nvPr/>
        </p:nvPicPr>
        <p:blipFill>
          <a:blip r:embed="rId4"/>
          <a:stretch>
            <a:fillRect/>
          </a:stretch>
        </p:blipFill>
        <p:spPr>
          <a:xfrm>
            <a:off x="5166734" y="325898"/>
            <a:ext cx="3660633" cy="44403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18E9B425-5328-8882-445F-D96D485DEC1E}"/>
              </a:ext>
            </a:extLst>
          </p:cNvPr>
          <p:cNvPicPr>
            <a:picLocks noChangeAspect="1"/>
          </p:cNvPicPr>
          <p:nvPr/>
        </p:nvPicPr>
        <p:blipFill>
          <a:blip r:embed="rId5"/>
          <a:stretch>
            <a:fillRect/>
          </a:stretch>
        </p:blipFill>
        <p:spPr>
          <a:xfrm>
            <a:off x="283412" y="2106135"/>
            <a:ext cx="2025794" cy="27010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98CEBA5C-0E45-9464-0545-5D527B3D5769}"/>
              </a:ext>
            </a:extLst>
          </p:cNvPr>
          <p:cNvSpPr txBox="1"/>
          <p:nvPr/>
        </p:nvSpPr>
        <p:spPr>
          <a:xfrm>
            <a:off x="2503417" y="2546089"/>
            <a:ext cx="2546564" cy="1015663"/>
          </a:xfrm>
          <a:prstGeom prst="rect">
            <a:avLst/>
          </a:prstGeom>
          <a:solidFill>
            <a:schemeClr val="bg1"/>
          </a:solidFill>
        </p:spPr>
        <p:txBody>
          <a:bodyPr wrap="square" rtlCol="0">
            <a:spAutoFit/>
          </a:bodyPr>
          <a:lstStyle/>
          <a:p>
            <a:r>
              <a:rPr lang="en-US" sz="2000" dirty="0"/>
              <a:t>I just received another batch of stickers to send out if needed.</a:t>
            </a:r>
          </a:p>
        </p:txBody>
      </p:sp>
      <p:pic>
        <p:nvPicPr>
          <p:cNvPr id="10" name="Picture 9">
            <a:extLst>
              <a:ext uri="{FF2B5EF4-FFF2-40B4-BE49-F238E27FC236}">
                <a16:creationId xmlns:a16="http://schemas.microsoft.com/office/drawing/2014/main" id="{C4439D49-3E63-2F7D-4ADF-416191ED4F6F}"/>
              </a:ext>
            </a:extLst>
          </p:cNvPr>
          <p:cNvPicPr>
            <a:picLocks noChangeAspect="1"/>
          </p:cNvPicPr>
          <p:nvPr/>
        </p:nvPicPr>
        <p:blipFill rotWithShape="1">
          <a:blip r:embed="rId6"/>
          <a:srcRect l="8653" t="6422" r="12425" b="10572"/>
          <a:stretch/>
        </p:blipFill>
        <p:spPr>
          <a:xfrm rot="16200000">
            <a:off x="3221032" y="3364025"/>
            <a:ext cx="1201487" cy="1684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Oval 10">
            <a:extLst>
              <a:ext uri="{FF2B5EF4-FFF2-40B4-BE49-F238E27FC236}">
                <a16:creationId xmlns:a16="http://schemas.microsoft.com/office/drawing/2014/main" id="{7B388365-1640-BED4-7A72-6646567E3027}"/>
              </a:ext>
            </a:extLst>
          </p:cNvPr>
          <p:cNvSpPr/>
          <p:nvPr/>
        </p:nvSpPr>
        <p:spPr>
          <a:xfrm>
            <a:off x="5500253" y="1780309"/>
            <a:ext cx="696173" cy="2313709"/>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F157064-75A5-3B8C-79A5-DFD1BA915D2C}"/>
              </a:ext>
            </a:extLst>
          </p:cNvPr>
          <p:cNvSpPr/>
          <p:nvPr/>
        </p:nvSpPr>
        <p:spPr>
          <a:xfrm rot="4053700">
            <a:off x="6889331" y="2859272"/>
            <a:ext cx="910299" cy="1178349"/>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9A206A5-E47A-810D-EC52-83AA3B5170D1}"/>
              </a:ext>
            </a:extLst>
          </p:cNvPr>
          <p:cNvSpPr/>
          <p:nvPr/>
        </p:nvSpPr>
        <p:spPr>
          <a:xfrm>
            <a:off x="6196426" y="1704109"/>
            <a:ext cx="550738" cy="1239982"/>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73D6C4D-0BAF-D0C0-04A0-4E1762BFD4DF}"/>
              </a:ext>
            </a:extLst>
          </p:cNvPr>
          <p:cNvSpPr/>
          <p:nvPr/>
        </p:nvSpPr>
        <p:spPr>
          <a:xfrm rot="4053700">
            <a:off x="7719719" y="2640827"/>
            <a:ext cx="910299" cy="735761"/>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4D715EB-7FB5-5364-9ED6-4990670934DD}"/>
              </a:ext>
            </a:extLst>
          </p:cNvPr>
          <p:cNvSpPr/>
          <p:nvPr/>
        </p:nvSpPr>
        <p:spPr>
          <a:xfrm rot="4053700">
            <a:off x="925851" y="2861519"/>
            <a:ext cx="1279645" cy="1773517"/>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5971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34000">
              <a:schemeClr val="bg1"/>
            </a:gs>
            <a:gs pos="100000">
              <a:schemeClr val="bg1">
                <a:alpha val="0"/>
              </a:schemeClr>
            </a:gs>
          </a:gsLst>
          <a:lin ang="0" scaled="1"/>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B2725C7-7471-462D-8044-DAD5F35687DC}"/>
              </a:ext>
            </a:extLst>
          </p:cNvPr>
          <p:cNvSpPr/>
          <p:nvPr/>
        </p:nvSpPr>
        <p:spPr>
          <a:xfrm>
            <a:off x="136442" y="1"/>
            <a:ext cx="4821000" cy="4059444"/>
          </a:xfrm>
          <a:prstGeom prst="rect">
            <a:avLst/>
          </a:prstGeom>
          <a:gradFill flip="none" rotWithShape="1">
            <a:gsLst>
              <a:gs pos="34000">
                <a:schemeClr val="bg1"/>
              </a:gs>
              <a:gs pos="100000">
                <a:schemeClr val="bg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918FE38-A19E-484E-B691-17ABBA0E6250}"/>
              </a:ext>
            </a:extLst>
          </p:cNvPr>
          <p:cNvSpPr/>
          <p:nvPr/>
        </p:nvSpPr>
        <p:spPr>
          <a:xfrm>
            <a:off x="470021" y="904313"/>
            <a:ext cx="4922250" cy="3657600"/>
          </a:xfrm>
          <a:prstGeom prst="rect">
            <a:avLst/>
          </a:prstGeom>
          <a:noFill/>
        </p:spPr>
        <p:txBody>
          <a:bodyPr wrap="square" lIns="91440" tIns="45720" rIns="91440" bIns="45720" anchor="t">
            <a:spAutoFit/>
          </a:bodyPr>
          <a:lstStyle/>
          <a:p>
            <a:pPr marL="171450" indent="-171450" defTabSz="457189">
              <a:spcBef>
                <a:spcPts val="0"/>
              </a:spcBef>
              <a:spcAft>
                <a:spcPts val="0"/>
              </a:spcAft>
              <a:buFont typeface="Arial,Sans-Serif" panose="020B0604020202020204" pitchFamily="34" charset="0"/>
              <a:buChar char="•"/>
              <a:defRPr/>
            </a:pPr>
            <a:endParaRPr lang="en-US" sz="1200" b="1" dirty="0">
              <a:solidFill>
                <a:srgbClr val="000000"/>
              </a:solidFill>
              <a:latin typeface="+mn-lt"/>
              <a:cs typeface="Calibri" panose="020F0502020204030204" pitchFamily="34" charset="0"/>
            </a:endParaRPr>
          </a:p>
          <a:p>
            <a:pPr marL="171450" indent="-171450" defTabSz="457189">
              <a:spcBef>
                <a:spcPts val="0"/>
              </a:spcBef>
              <a:spcAft>
                <a:spcPts val="0"/>
              </a:spcAft>
              <a:buFont typeface="Arial,Sans-Serif" panose="020B0604020202020204" pitchFamily="34" charset="0"/>
              <a:buChar char="•"/>
              <a:defRPr/>
            </a:pPr>
            <a:r>
              <a:rPr lang="en-US" sz="1200" b="1" dirty="0">
                <a:solidFill>
                  <a:srgbClr val="000000"/>
                </a:solidFill>
                <a:latin typeface="+mn-lt"/>
                <a:ea typeface="Times New Roman" panose="02020603050405020304" pitchFamily="18" charset="0"/>
                <a:cs typeface="Calibri" panose="020F0502020204030204" pitchFamily="34" charset="0"/>
              </a:rPr>
              <a:t>MMR Changes – </a:t>
            </a:r>
            <a:r>
              <a:rPr lang="en-US" sz="1200" dirty="0">
                <a:solidFill>
                  <a:srgbClr val="000000"/>
                </a:solidFill>
                <a:latin typeface="+mn-lt"/>
                <a:ea typeface="Times New Roman" panose="02020603050405020304" pitchFamily="18" charset="0"/>
                <a:cs typeface="Calibri" panose="020F0502020204030204" pitchFamily="34" charset="0"/>
              </a:rPr>
              <a:t>The MMR Process is changing a bit in cataloging and requesting materials to be moved. Moving toward a more generally practiced process in the industry. – </a:t>
            </a:r>
            <a:r>
              <a:rPr lang="en-US" sz="1200" b="1" dirty="0">
                <a:solidFill>
                  <a:srgbClr val="00B050"/>
                </a:solidFill>
                <a:latin typeface="+mn-lt"/>
                <a:ea typeface="Times New Roman" panose="02020603050405020304" pitchFamily="18" charset="0"/>
                <a:cs typeface="Calibri" panose="020F0502020204030204" pitchFamily="34" charset="0"/>
              </a:rPr>
              <a:t>In Progress</a:t>
            </a:r>
          </a:p>
          <a:p>
            <a:pPr marL="171450" indent="-171450" defTabSz="457189">
              <a:spcBef>
                <a:spcPts val="0"/>
              </a:spcBef>
              <a:spcAft>
                <a:spcPts val="0"/>
              </a:spcAft>
              <a:buFont typeface="Arial,Sans-Serif" panose="020B0604020202020204" pitchFamily="34" charset="0"/>
              <a:buChar char="•"/>
              <a:defRPr/>
            </a:pPr>
            <a:r>
              <a:rPr lang="en-US" sz="1200" b="1" dirty="0">
                <a:solidFill>
                  <a:srgbClr val="000000"/>
                </a:solidFill>
                <a:latin typeface="+mn-lt"/>
                <a:ea typeface="Times New Roman" panose="02020603050405020304" pitchFamily="18" charset="0"/>
                <a:cs typeface="Calibri" panose="020F0502020204030204" pitchFamily="34" charset="0"/>
              </a:rPr>
              <a:t>Service Agreement – </a:t>
            </a:r>
            <a:r>
              <a:rPr lang="en-US" sz="1200" dirty="0">
                <a:solidFill>
                  <a:srgbClr val="000000"/>
                </a:solidFill>
                <a:latin typeface="+mn-lt"/>
                <a:ea typeface="Times New Roman" panose="02020603050405020304" pitchFamily="18" charset="0"/>
                <a:cs typeface="Calibri" panose="020F0502020204030204" pitchFamily="34" charset="0"/>
              </a:rPr>
              <a:t>Verifying AD/ISD equipment is moving along nicely at about 42.29% of roughly 8000-line items. </a:t>
            </a:r>
            <a:r>
              <a:rPr lang="en-US" sz="1200" b="1" dirty="0">
                <a:solidFill>
                  <a:schemeClr val="accent3"/>
                </a:solidFill>
                <a:latin typeface="+mn-lt"/>
                <a:ea typeface="Times New Roman" panose="02020603050405020304" pitchFamily="18" charset="0"/>
                <a:cs typeface="Calibri" panose="020F0502020204030204" pitchFamily="34" charset="0"/>
              </a:rPr>
              <a:t>In Progress </a:t>
            </a:r>
            <a:r>
              <a:rPr lang="en-US" sz="1200" b="1" dirty="0">
                <a:solidFill>
                  <a:srgbClr val="00B050"/>
                </a:solidFill>
                <a:latin typeface="+mn-lt"/>
                <a:ea typeface="Times New Roman" panose="02020603050405020304" pitchFamily="18" charset="0"/>
                <a:cs typeface="Calibri" panose="020F0502020204030204" pitchFamily="34" charset="0"/>
              </a:rPr>
              <a:t>🔺up 2.29%</a:t>
            </a:r>
            <a:r>
              <a:rPr lang="en-US" sz="1200" b="1" dirty="0">
                <a:solidFill>
                  <a:schemeClr val="accent3"/>
                </a:solidFill>
                <a:latin typeface="+mn-lt"/>
                <a:ea typeface="Times New Roman" panose="02020603050405020304" pitchFamily="18" charset="0"/>
                <a:cs typeface="Calibri" panose="020F0502020204030204" pitchFamily="34" charset="0"/>
              </a:rPr>
              <a:t> </a:t>
            </a:r>
          </a:p>
          <a:p>
            <a:pPr marL="171450" indent="-171450" defTabSz="457189">
              <a:spcBef>
                <a:spcPts val="0"/>
              </a:spcBef>
              <a:spcAft>
                <a:spcPts val="0"/>
              </a:spcAft>
              <a:buFont typeface="Arial,Sans-Serif" panose="020B0604020202020204" pitchFamily="34" charset="0"/>
              <a:buChar char="•"/>
              <a:defRPr/>
            </a:pPr>
            <a:endParaRPr lang="en-US" sz="1200" b="1" dirty="0">
              <a:solidFill>
                <a:schemeClr val="accent3"/>
              </a:solidFill>
              <a:latin typeface="+mn-lt"/>
              <a:ea typeface="Times New Roman" panose="02020603050405020304" pitchFamily="18" charset="0"/>
              <a:cs typeface="Calibri" panose="020F0502020204030204" pitchFamily="34" charset="0"/>
            </a:endParaRPr>
          </a:p>
          <a:p>
            <a:pPr marL="171450" indent="-171450" defTabSz="457189">
              <a:spcBef>
                <a:spcPts val="0"/>
              </a:spcBef>
              <a:spcAft>
                <a:spcPts val="0"/>
              </a:spcAft>
              <a:buFont typeface="Arial,Sans-Serif" panose="020B0604020202020204" pitchFamily="34" charset="0"/>
              <a:buChar char="•"/>
              <a:defRPr/>
            </a:pPr>
            <a:r>
              <a:rPr lang="en-US" sz="1200" b="1" dirty="0">
                <a:solidFill>
                  <a:srgbClr val="000000"/>
                </a:solidFill>
                <a:latin typeface="+mn-lt"/>
                <a:ea typeface="Times New Roman" panose="02020603050405020304" pitchFamily="18" charset="0"/>
                <a:cs typeface="Calibri" panose="020F0502020204030204" pitchFamily="34" charset="0"/>
              </a:rPr>
              <a:t>Safety Concern (</a:t>
            </a:r>
            <a:r>
              <a:rPr lang="en-US" sz="1200" b="1" i="1" u="sng" dirty="0">
                <a:solidFill>
                  <a:srgbClr val="FF0000"/>
                </a:solidFill>
                <a:latin typeface="+mn-lt"/>
                <a:ea typeface="Times New Roman" panose="02020603050405020304" pitchFamily="18" charset="0"/>
                <a:cs typeface="Calibri" panose="020F0502020204030204" pitchFamily="34" charset="0"/>
              </a:rPr>
              <a:t>see picture to the right</a:t>
            </a:r>
            <a:r>
              <a:rPr lang="en-US" sz="1200" b="1" dirty="0">
                <a:solidFill>
                  <a:srgbClr val="000000"/>
                </a:solidFill>
                <a:latin typeface="+mn-lt"/>
                <a:ea typeface="Times New Roman" panose="02020603050405020304" pitchFamily="18" charset="0"/>
                <a:cs typeface="Calibri" panose="020F0502020204030204" pitchFamily="34" charset="0"/>
              </a:rPr>
              <a:t>) -  </a:t>
            </a:r>
            <a:r>
              <a:rPr lang="en-US" sz="1200" dirty="0">
                <a:solidFill>
                  <a:srgbClr val="000000"/>
                </a:solidFill>
                <a:latin typeface="+mn-lt"/>
                <a:ea typeface="Times New Roman" panose="02020603050405020304" pitchFamily="18" charset="0"/>
                <a:cs typeface="Calibri" panose="020F0502020204030204" pitchFamily="34" charset="0"/>
              </a:rPr>
              <a:t>Permanent temporary power by use of extension cords are being looked at more critically. Solutions will need to be searched for to provide power by adding boxes nearer to the experiments.  </a:t>
            </a:r>
          </a:p>
          <a:p>
            <a:pPr marL="171450" indent="-171450" defTabSz="457189">
              <a:spcBef>
                <a:spcPts val="0"/>
              </a:spcBef>
              <a:spcAft>
                <a:spcPts val="0"/>
              </a:spcAft>
              <a:buFont typeface="Arial,Sans-Serif" panose="020B0604020202020204" pitchFamily="34" charset="0"/>
              <a:buChar char="•"/>
              <a:defRPr/>
            </a:pPr>
            <a:endParaRPr lang="en-US" sz="1100" b="1" dirty="0">
              <a:solidFill>
                <a:srgbClr val="000000"/>
              </a:solidFill>
              <a:latin typeface="+mn-lt"/>
              <a:cs typeface="Calibri" panose="020F0502020204030204" pitchFamily="34" charset="0"/>
            </a:endParaRPr>
          </a:p>
          <a:p>
            <a:pPr marR="57150">
              <a:spcBef>
                <a:spcPts val="0"/>
              </a:spcBef>
              <a:spcAft>
                <a:spcPts val="600"/>
              </a:spcAft>
              <a:defRPr/>
            </a:pPr>
            <a:r>
              <a:rPr lang="en-US" sz="1100" b="1" u="sng" dirty="0">
                <a:solidFill>
                  <a:srgbClr val="000000"/>
                </a:solidFill>
                <a:latin typeface="+mn-lt"/>
                <a:ea typeface="Times New Roman" panose="02020603050405020304" pitchFamily="18" charset="0"/>
                <a:cs typeface="Calibri" panose="020F0502020204030204" pitchFamily="34" charset="0"/>
              </a:rPr>
              <a:t>New Roofs</a:t>
            </a:r>
            <a:r>
              <a:rPr lang="en-US" sz="1100" u="sng" dirty="0">
                <a:solidFill>
                  <a:srgbClr val="000000"/>
                </a:solidFill>
                <a:latin typeface="+mn-lt"/>
                <a:ea typeface="Times New Roman" panose="02020603050405020304" pitchFamily="18" charset="0"/>
                <a:cs typeface="Calibri" panose="020F0502020204030204" pitchFamily="34" charset="0"/>
              </a:rPr>
              <a:t> </a:t>
            </a:r>
          </a:p>
          <a:p>
            <a:pPr marR="57150">
              <a:spcBef>
                <a:spcPts val="0"/>
              </a:spcBef>
              <a:spcAft>
                <a:spcPts val="600"/>
              </a:spcAft>
              <a:defRPr/>
            </a:pPr>
            <a:r>
              <a:rPr lang="en-US" sz="1100" b="1" dirty="0">
                <a:solidFill>
                  <a:srgbClr val="000000"/>
                </a:solidFill>
                <a:latin typeface="+mn-lt"/>
                <a:ea typeface="Times New Roman" panose="02020603050405020304" pitchFamily="18" charset="0"/>
                <a:cs typeface="Calibri" panose="020F0502020204030204" pitchFamily="34" charset="0"/>
              </a:rPr>
              <a:t>Minos</a:t>
            </a:r>
            <a:r>
              <a:rPr lang="en-US" sz="1100" dirty="0">
                <a:solidFill>
                  <a:srgbClr val="000000"/>
                </a:solidFill>
                <a:latin typeface="+mn-lt"/>
                <a:ea typeface="Times New Roman" panose="02020603050405020304" pitchFamily="18" charset="0"/>
                <a:cs typeface="Calibri" panose="020F0502020204030204" pitchFamily="34" charset="0"/>
              </a:rPr>
              <a:t> - is prepping (</a:t>
            </a:r>
            <a:r>
              <a:rPr lang="en-US" sz="1100" b="1" dirty="0">
                <a:solidFill>
                  <a:srgbClr val="FF0000"/>
                </a:solidFill>
                <a:latin typeface="+mn-lt"/>
                <a:ea typeface="Times New Roman" panose="02020603050405020304" pitchFamily="18" charset="0"/>
                <a:cs typeface="Calibri" panose="020F0502020204030204" pitchFamily="34" charset="0"/>
              </a:rPr>
              <a:t>Emergency Roof on high bay in progress</a:t>
            </a:r>
            <a:r>
              <a:rPr lang="en-US" sz="1100" dirty="0">
                <a:solidFill>
                  <a:srgbClr val="000000"/>
                </a:solidFill>
                <a:latin typeface="+mn-lt"/>
                <a:ea typeface="Times New Roman" panose="02020603050405020304" pitchFamily="18" charset="0"/>
                <a:cs typeface="Calibri" panose="020F0502020204030204" pitchFamily="34" charset="0"/>
              </a:rPr>
              <a:t>), </a:t>
            </a:r>
          </a:p>
          <a:p>
            <a:pPr marR="57150">
              <a:spcBef>
                <a:spcPts val="0"/>
              </a:spcBef>
              <a:spcAft>
                <a:spcPts val="600"/>
              </a:spcAft>
              <a:defRPr/>
            </a:pPr>
            <a:r>
              <a:rPr lang="en-US" sz="1100" b="1" dirty="0">
                <a:solidFill>
                  <a:srgbClr val="000000"/>
                </a:solidFill>
                <a:latin typeface="+mn-lt"/>
                <a:ea typeface="Times New Roman" panose="02020603050405020304" pitchFamily="18" charset="0"/>
                <a:cs typeface="Calibri" panose="020F0502020204030204" pitchFamily="34" charset="0"/>
              </a:rPr>
              <a:t>Village Gym/Fuel Station</a:t>
            </a:r>
            <a:r>
              <a:rPr lang="en-US" sz="1100" dirty="0">
                <a:solidFill>
                  <a:srgbClr val="000000"/>
                </a:solidFill>
                <a:latin typeface="+mn-lt"/>
                <a:ea typeface="Times New Roman" panose="02020603050405020304" pitchFamily="18" charset="0"/>
                <a:cs typeface="Calibri" panose="020F0502020204030204" pitchFamily="34" charset="0"/>
              </a:rPr>
              <a:t> - are next up and just waiting on different phases of the projects to firm up dates. </a:t>
            </a:r>
          </a:p>
          <a:p>
            <a:pPr marR="57150">
              <a:spcBef>
                <a:spcPts val="0"/>
              </a:spcBef>
              <a:spcAft>
                <a:spcPts val="600"/>
              </a:spcAft>
              <a:defRPr/>
            </a:pPr>
            <a:r>
              <a:rPr lang="en-US" sz="1100" b="1" dirty="0">
                <a:solidFill>
                  <a:srgbClr val="000000"/>
                </a:solidFill>
                <a:latin typeface="+mn-lt"/>
                <a:ea typeface="Times New Roman" panose="02020603050405020304" pitchFamily="18" charset="0"/>
                <a:cs typeface="Calibri" panose="020F0502020204030204" pitchFamily="34" charset="0"/>
              </a:rPr>
              <a:t>Minos – Emergency Roof </a:t>
            </a:r>
            <a:r>
              <a:rPr lang="en-US" sz="1100" dirty="0">
                <a:solidFill>
                  <a:srgbClr val="000000"/>
                </a:solidFill>
                <a:latin typeface="+mn-lt"/>
                <a:ea typeface="Times New Roman" panose="02020603050405020304" pitchFamily="18" charset="0"/>
                <a:cs typeface="Calibri" panose="020F0502020204030204" pitchFamily="34" charset="0"/>
              </a:rPr>
              <a:t>– In review process. </a:t>
            </a:r>
            <a:r>
              <a:rPr lang="en-US" sz="1100" b="1" dirty="0">
                <a:solidFill>
                  <a:srgbClr val="FF0000"/>
                </a:solidFill>
                <a:latin typeface="+mn-lt"/>
                <a:ea typeface="Times New Roman" panose="02020603050405020304" pitchFamily="18" charset="0"/>
                <a:cs typeface="Calibri" panose="020F0502020204030204" pitchFamily="34" charset="0"/>
              </a:rPr>
              <a:t>In Progress</a:t>
            </a:r>
            <a:endParaRPr lang="en-US" sz="1100" dirty="0">
              <a:solidFill>
                <a:srgbClr val="FF0000"/>
              </a:solidFill>
              <a:latin typeface="+mn-lt"/>
              <a:ea typeface="Times New Roman" panose="02020603050405020304" pitchFamily="18" charset="0"/>
              <a:cs typeface="Calibri" panose="020F0502020204030204" pitchFamily="34" charset="0"/>
            </a:endParaRPr>
          </a:p>
          <a:p>
            <a:pPr defTabSz="457189">
              <a:spcBef>
                <a:spcPts val="0"/>
              </a:spcBef>
              <a:spcAft>
                <a:spcPts val="0"/>
              </a:spcAft>
              <a:defRPr/>
            </a:pPr>
            <a:endParaRPr lang="en-US" sz="1100" b="1" dirty="0">
              <a:solidFill>
                <a:srgbClr val="000000"/>
              </a:solidFill>
              <a:latin typeface="+mn-lt"/>
              <a:cs typeface="Calibri" panose="020F0502020204030204" pitchFamily="34" charset="0"/>
            </a:endParaRPr>
          </a:p>
          <a:p>
            <a:pPr marL="171450" indent="-171450" defTabSz="457189">
              <a:spcBef>
                <a:spcPts val="0"/>
              </a:spcBef>
              <a:spcAft>
                <a:spcPts val="0"/>
              </a:spcAft>
              <a:buFont typeface="Arial,Sans-Serif" panose="020B0604020202020204" pitchFamily="34" charset="0"/>
              <a:buChar char="•"/>
              <a:defRPr/>
            </a:pPr>
            <a:endParaRPr lang="en-US" sz="1100" b="1" dirty="0">
              <a:solidFill>
                <a:schemeClr val="accent3"/>
              </a:solidFill>
              <a:latin typeface="+mn-lt"/>
              <a:cs typeface="Calibri" panose="020F0502020204030204" pitchFamily="34" charset="0"/>
            </a:endParaRPr>
          </a:p>
          <a:p>
            <a:pPr defTabSz="457189">
              <a:spcBef>
                <a:spcPts val="0"/>
              </a:spcBef>
              <a:spcAft>
                <a:spcPts val="0"/>
              </a:spcAft>
              <a:defRPr/>
            </a:pPr>
            <a:endParaRPr lang="en-US" sz="1100" b="1" dirty="0">
              <a:solidFill>
                <a:schemeClr val="accent3"/>
              </a:solidFill>
              <a:latin typeface="+mn-lt"/>
              <a:cs typeface="Calibri" panose="020F0502020204030204" pitchFamily="34" charset="0"/>
            </a:endParaRPr>
          </a:p>
          <a:p>
            <a:pPr defTabSz="457189">
              <a:spcBef>
                <a:spcPts val="0"/>
              </a:spcBef>
              <a:spcAft>
                <a:spcPts val="0"/>
              </a:spcAft>
              <a:defRPr/>
            </a:pPr>
            <a:endParaRPr lang="en-US" sz="1100" dirty="0">
              <a:solidFill>
                <a:srgbClr val="000000"/>
              </a:solidFill>
              <a:latin typeface="+mn-lt"/>
              <a:cs typeface="Calibri" panose="020F0502020204030204" pitchFamily="34" charset="0"/>
            </a:endParaRPr>
          </a:p>
          <a:p>
            <a:pPr defTabSz="457189">
              <a:spcBef>
                <a:spcPts val="0"/>
              </a:spcBef>
              <a:spcAft>
                <a:spcPts val="0"/>
              </a:spcAft>
              <a:defRPr/>
            </a:pPr>
            <a:endParaRPr lang="en-US" sz="1100" dirty="0">
              <a:solidFill>
                <a:srgbClr val="000000"/>
              </a:solidFill>
              <a:latin typeface="+mn-lt"/>
              <a:cs typeface="Calibri" panose="020F0502020204030204" pitchFamily="34" charset="0"/>
            </a:endParaRPr>
          </a:p>
          <a:p>
            <a:pPr marL="171450" indent="-171450" defTabSz="457189">
              <a:spcBef>
                <a:spcPts val="0"/>
              </a:spcBef>
              <a:spcAft>
                <a:spcPts val="0"/>
              </a:spcAft>
              <a:buFont typeface="Arial,Sans-Serif" panose="020B0604020202020204" pitchFamily="34" charset="0"/>
              <a:buChar char="•"/>
              <a:defRPr/>
            </a:pPr>
            <a:endParaRPr lang="en-US" sz="1000" b="1" dirty="0">
              <a:solidFill>
                <a:srgbClr val="000000"/>
              </a:solidFill>
              <a:latin typeface="+mn-lt"/>
              <a:cs typeface="Calibri" panose="020F0502020204030204" pitchFamily="34" charset="0"/>
            </a:endParaRPr>
          </a:p>
          <a:p>
            <a:pPr defTabSz="457189">
              <a:spcBef>
                <a:spcPts val="0"/>
              </a:spcBef>
              <a:spcAft>
                <a:spcPts val="0"/>
              </a:spcAft>
              <a:defRPr/>
            </a:pPr>
            <a:endParaRPr lang="en-US" sz="900" dirty="0">
              <a:solidFill>
                <a:srgbClr val="505050"/>
              </a:solidFill>
              <a:latin typeface="Calibri Light"/>
              <a:cs typeface="Calibri Light"/>
            </a:endParaRPr>
          </a:p>
        </p:txBody>
      </p:sp>
      <p:sp>
        <p:nvSpPr>
          <p:cNvPr id="2" name="TextBox 1">
            <a:extLst>
              <a:ext uri="{FF2B5EF4-FFF2-40B4-BE49-F238E27FC236}">
                <a16:creationId xmlns:a16="http://schemas.microsoft.com/office/drawing/2014/main" id="{FCCA9C31-D90F-5086-AAB0-2390C04CD1EC}"/>
              </a:ext>
            </a:extLst>
          </p:cNvPr>
          <p:cNvSpPr txBox="1"/>
          <p:nvPr/>
        </p:nvSpPr>
        <p:spPr>
          <a:xfrm>
            <a:off x="257126" y="367491"/>
            <a:ext cx="4988555" cy="400110"/>
          </a:xfrm>
          <a:prstGeom prst="rect">
            <a:avLst/>
          </a:prstGeom>
          <a:solidFill>
            <a:schemeClr val="tx2">
              <a:lumMod val="60000"/>
              <a:lumOff val="40000"/>
            </a:schemeClr>
          </a:solidFill>
          <a:ln>
            <a:solidFill>
              <a:schemeClr val="tx2">
                <a:lumMod val="60000"/>
                <a:lumOff val="40000"/>
              </a:schemeClr>
            </a:solidFill>
          </a:ln>
          <a:effectLst>
            <a:outerShdw blurRad="50800" dist="38100" dir="5400000" algn="t" rotWithShape="0">
              <a:prstClr val="black">
                <a:alpha val="40000"/>
              </a:prstClr>
            </a:outerShdw>
          </a:effectLst>
        </p:spPr>
        <p:txBody>
          <a:bodyPr wrap="square" rtlCol="0">
            <a:spAutoFit/>
          </a:bodyPr>
          <a:lstStyle/>
          <a:p>
            <a:pPr algn="r" defTabSz="685800" fontAlgn="auto">
              <a:spcBef>
                <a:spcPts val="750"/>
              </a:spcBef>
              <a:spcAft>
                <a:spcPts val="0"/>
              </a:spcAft>
            </a:pPr>
            <a:r>
              <a:rPr lang="en-US" sz="2000" b="1" dirty="0">
                <a:solidFill>
                  <a:schemeClr val="bg1"/>
                </a:solidFill>
              </a:rPr>
              <a:t>Noteworthy Items</a:t>
            </a:r>
          </a:p>
        </p:txBody>
      </p:sp>
      <p:pic>
        <p:nvPicPr>
          <p:cNvPr id="3" name="Picture 2">
            <a:extLst>
              <a:ext uri="{FF2B5EF4-FFF2-40B4-BE49-F238E27FC236}">
                <a16:creationId xmlns:a16="http://schemas.microsoft.com/office/drawing/2014/main" id="{66F50F1C-EA5C-3854-3431-B1EFD0392DDB}"/>
              </a:ext>
            </a:extLst>
          </p:cNvPr>
          <p:cNvPicPr>
            <a:picLocks noChangeAspect="1"/>
          </p:cNvPicPr>
          <p:nvPr/>
        </p:nvPicPr>
        <p:blipFill>
          <a:blip r:embed="rId2"/>
          <a:stretch>
            <a:fillRect/>
          </a:stretch>
        </p:blipFill>
        <p:spPr>
          <a:xfrm>
            <a:off x="5632305" y="367491"/>
            <a:ext cx="3099089" cy="41321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Oval 3">
            <a:extLst>
              <a:ext uri="{FF2B5EF4-FFF2-40B4-BE49-F238E27FC236}">
                <a16:creationId xmlns:a16="http://schemas.microsoft.com/office/drawing/2014/main" id="{625F048E-85A7-7627-8FBB-98081DE199E1}"/>
              </a:ext>
            </a:extLst>
          </p:cNvPr>
          <p:cNvSpPr/>
          <p:nvPr/>
        </p:nvSpPr>
        <p:spPr>
          <a:xfrm>
            <a:off x="6774873" y="1032164"/>
            <a:ext cx="1336963" cy="1191491"/>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892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4C171C3-6677-2E5B-8E79-C5E0910A3003}"/>
              </a:ext>
            </a:extLst>
          </p:cNvPr>
          <p:cNvSpPr/>
          <p:nvPr/>
        </p:nvSpPr>
        <p:spPr>
          <a:xfrm rot="10800000">
            <a:off x="0" y="0"/>
            <a:ext cx="5451232" cy="5134706"/>
          </a:xfrm>
          <a:prstGeom prst="rect">
            <a:avLst/>
          </a:prstGeom>
          <a:gradFill flip="none" rotWithShape="1">
            <a:gsLst>
              <a:gs pos="63000">
                <a:schemeClr val="bg1"/>
              </a:gs>
              <a:gs pos="100000">
                <a:schemeClr val="bg1">
                  <a:alpha val="0"/>
                </a:schemeClr>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292E8716-3124-4318-B6BA-AECE7A64679D}"/>
              </a:ext>
            </a:extLst>
          </p:cNvPr>
          <p:cNvSpPr txBox="1"/>
          <p:nvPr/>
        </p:nvSpPr>
        <p:spPr>
          <a:xfrm>
            <a:off x="1455" y="427649"/>
            <a:ext cx="6161477" cy="400110"/>
          </a:xfrm>
          <a:prstGeom prst="rect">
            <a:avLst/>
          </a:prstGeom>
          <a:solidFill>
            <a:schemeClr val="accent4"/>
          </a:solidFill>
          <a:ln>
            <a:solidFill>
              <a:schemeClr val="accent4"/>
            </a:solidFill>
          </a:ln>
          <a:effectLst>
            <a:outerShdw blurRad="50800" dist="38100" dir="5400000" algn="t" rotWithShape="0">
              <a:prstClr val="black">
                <a:alpha val="40000"/>
              </a:prstClr>
            </a:outerShdw>
          </a:effectLst>
        </p:spPr>
        <p:txBody>
          <a:bodyPr wrap="square" rtlCol="0">
            <a:spAutoFit/>
          </a:bodyPr>
          <a:lstStyle/>
          <a:p>
            <a:pPr algn="r" defTabSz="685800" fontAlgn="auto">
              <a:spcBef>
                <a:spcPts val="750"/>
              </a:spcBef>
              <a:spcAft>
                <a:spcPts val="0"/>
              </a:spcAft>
            </a:pPr>
            <a:r>
              <a:rPr lang="en-US" sz="2000" b="1" dirty="0">
                <a:solidFill>
                  <a:schemeClr val="bg1"/>
                </a:solidFill>
              </a:rPr>
              <a:t>Active Projects still in motion and Contractors on Site</a:t>
            </a:r>
          </a:p>
        </p:txBody>
      </p:sp>
      <p:sp>
        <p:nvSpPr>
          <p:cNvPr id="2" name="Rectangle 1">
            <a:extLst>
              <a:ext uri="{FF2B5EF4-FFF2-40B4-BE49-F238E27FC236}">
                <a16:creationId xmlns:a16="http://schemas.microsoft.com/office/drawing/2014/main" id="{843CB95C-14C4-9587-3775-99A7FEA7DC92}"/>
              </a:ext>
            </a:extLst>
          </p:cNvPr>
          <p:cNvSpPr/>
          <p:nvPr/>
        </p:nvSpPr>
        <p:spPr>
          <a:xfrm>
            <a:off x="395207" y="999641"/>
            <a:ext cx="6174360" cy="3902772"/>
          </a:xfrm>
          <a:prstGeom prst="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6" name="Rectangle 5">
            <a:extLst>
              <a:ext uri="{FF2B5EF4-FFF2-40B4-BE49-F238E27FC236}">
                <a16:creationId xmlns:a16="http://schemas.microsoft.com/office/drawing/2014/main" id="{96CE5838-6B63-0A40-02FB-52716455BDEE}"/>
              </a:ext>
            </a:extLst>
          </p:cNvPr>
          <p:cNvSpPr/>
          <p:nvPr/>
        </p:nvSpPr>
        <p:spPr>
          <a:xfrm>
            <a:off x="557805" y="1129416"/>
            <a:ext cx="5672514" cy="1962076"/>
          </a:xfrm>
          <a:prstGeom prst="rect">
            <a:avLst/>
          </a:prstGeom>
          <a:noFill/>
        </p:spPr>
        <p:txBody>
          <a:bodyPr wrap="square" lIns="91440" tIns="45720" rIns="91440" bIns="45720" anchor="t">
            <a:spAutoFit/>
          </a:bodyPr>
          <a:lstStyle/>
          <a:p>
            <a:pPr marR="57150">
              <a:spcBef>
                <a:spcPts val="0"/>
              </a:spcBef>
              <a:spcAft>
                <a:spcPts val="600"/>
              </a:spcAft>
              <a:defRPr/>
            </a:pPr>
            <a:r>
              <a:rPr lang="en-US" sz="1050" b="1" u="sng" dirty="0">
                <a:solidFill>
                  <a:srgbClr val="000000"/>
                </a:solidFill>
                <a:latin typeface="+mn-lt"/>
                <a:cs typeface="Calibri" panose="020F0502020204030204" pitchFamily="34" charset="0"/>
              </a:rPr>
              <a:t>Other Happenings</a:t>
            </a:r>
            <a:r>
              <a:rPr lang="en-US" sz="900" b="1" dirty="0">
                <a:solidFill>
                  <a:srgbClr val="000000"/>
                </a:solidFill>
                <a:latin typeface="+mn-lt"/>
                <a:cs typeface="Calibri" panose="020F0502020204030204" pitchFamily="34" charset="0"/>
              </a:rPr>
              <a:t>: </a:t>
            </a:r>
          </a:p>
          <a:p>
            <a:pPr marR="57150">
              <a:spcBef>
                <a:spcPts val="0"/>
              </a:spcBef>
              <a:spcAft>
                <a:spcPts val="600"/>
              </a:spcAft>
              <a:defRPr/>
            </a:pPr>
            <a:r>
              <a:rPr lang="en-US" sz="900" b="1" dirty="0">
                <a:solidFill>
                  <a:srgbClr val="000000"/>
                </a:solidFill>
                <a:latin typeface="+mn-lt"/>
                <a:ea typeface="Times New Roman" panose="02020603050405020304" pitchFamily="18" charset="0"/>
                <a:cs typeface="Calibri" panose="020F0502020204030204" pitchFamily="34" charset="0"/>
              </a:rPr>
              <a:t>FREP</a:t>
            </a:r>
            <a:r>
              <a:rPr lang="en-US" sz="900" dirty="0">
                <a:solidFill>
                  <a:srgbClr val="000000"/>
                </a:solidFill>
                <a:latin typeface="+mn-lt"/>
                <a:ea typeface="Times New Roman" panose="02020603050405020304" pitchFamily="18" charset="0"/>
                <a:cs typeface="Calibri" panose="020F0502020204030204" pitchFamily="34" charset="0"/>
              </a:rPr>
              <a:t> (Fermilab Resilience &amp; Efficiency Project) - has been walking various buildings working out details of the future scope of work (SOW) for controls and HVAC upgrades.</a:t>
            </a:r>
          </a:p>
          <a:p>
            <a:pPr marR="57150">
              <a:spcBef>
                <a:spcPts val="0"/>
              </a:spcBef>
              <a:spcAft>
                <a:spcPts val="600"/>
              </a:spcAft>
              <a:defRPr/>
            </a:pPr>
            <a:r>
              <a:rPr lang="en-US" sz="900" b="1" dirty="0">
                <a:solidFill>
                  <a:srgbClr val="000000"/>
                </a:solidFill>
                <a:latin typeface="+mn-lt"/>
                <a:ea typeface="Times New Roman" panose="02020603050405020304" pitchFamily="18" charset="0"/>
                <a:cs typeface="Calibri" panose="020F0502020204030204" pitchFamily="34" charset="0"/>
              </a:rPr>
              <a:t>NS3 </a:t>
            </a:r>
            <a:r>
              <a:rPr lang="en-US" sz="900" dirty="0">
                <a:solidFill>
                  <a:srgbClr val="000000"/>
                </a:solidFill>
                <a:latin typeface="+mn-lt"/>
                <a:ea typeface="Times New Roman" panose="02020603050405020304" pitchFamily="18" charset="0"/>
                <a:cs typeface="Calibri" panose="020F0502020204030204" pitchFamily="34" charset="0"/>
              </a:rPr>
              <a:t>– is getting the HVAC equipment delivered.</a:t>
            </a:r>
          </a:p>
          <a:p>
            <a:pPr marR="57150">
              <a:spcBef>
                <a:spcPts val="0"/>
              </a:spcBef>
              <a:spcAft>
                <a:spcPts val="600"/>
              </a:spcAft>
              <a:defRPr/>
            </a:pPr>
            <a:r>
              <a:rPr lang="en-US" sz="900" b="1" dirty="0">
                <a:solidFill>
                  <a:srgbClr val="000000"/>
                </a:solidFill>
                <a:latin typeface="+mn-lt"/>
                <a:ea typeface="Times New Roman" panose="02020603050405020304" pitchFamily="18" charset="0"/>
                <a:cs typeface="Calibri" panose="020F0502020204030204" pitchFamily="34" charset="0"/>
              </a:rPr>
              <a:t>NWA</a:t>
            </a:r>
            <a:r>
              <a:rPr lang="en-US" sz="900" dirty="0">
                <a:solidFill>
                  <a:srgbClr val="000000"/>
                </a:solidFill>
                <a:latin typeface="+mn-lt"/>
                <a:ea typeface="Times New Roman" panose="02020603050405020304" pitchFamily="18" charset="0"/>
                <a:cs typeface="Calibri" panose="020F0502020204030204" pitchFamily="34" charset="0"/>
              </a:rPr>
              <a:t> – North AC unit is finished so this coming summer the temp should be better. Next will be the south unit will make the list </a:t>
            </a:r>
          </a:p>
          <a:p>
            <a:pPr marR="57150">
              <a:spcBef>
                <a:spcPts val="0"/>
              </a:spcBef>
              <a:spcAft>
                <a:spcPts val="600"/>
              </a:spcAft>
              <a:defRPr/>
            </a:pPr>
            <a:r>
              <a:rPr lang="en-US" sz="900" b="1" dirty="0">
                <a:solidFill>
                  <a:srgbClr val="000000"/>
                </a:solidFill>
                <a:latin typeface="+mn-lt"/>
                <a:ea typeface="Times New Roman" panose="02020603050405020304" pitchFamily="18" charset="0"/>
                <a:cs typeface="Calibri" panose="020F0502020204030204" pitchFamily="34" charset="0"/>
              </a:rPr>
              <a:t>Structure Move </a:t>
            </a:r>
            <a:r>
              <a:rPr lang="en-US" sz="900" dirty="0">
                <a:solidFill>
                  <a:srgbClr val="000000"/>
                </a:solidFill>
                <a:latin typeface="+mn-lt"/>
                <a:ea typeface="Times New Roman" panose="02020603050405020304" pitchFamily="18" charset="0"/>
                <a:cs typeface="Calibri" panose="020F0502020204030204" pitchFamily="34" charset="0"/>
              </a:rPr>
              <a:t>– Looking into getting the F4 Trailer moved out. </a:t>
            </a:r>
          </a:p>
          <a:p>
            <a:pPr marR="57150">
              <a:spcBef>
                <a:spcPts val="0"/>
              </a:spcBef>
              <a:spcAft>
                <a:spcPts val="600"/>
              </a:spcAft>
              <a:defRPr/>
            </a:pPr>
            <a:r>
              <a:rPr lang="en-US" sz="900" b="1" dirty="0">
                <a:solidFill>
                  <a:srgbClr val="000000"/>
                </a:solidFill>
                <a:latin typeface="+mn-lt"/>
                <a:ea typeface="Times New Roman" panose="02020603050405020304" pitchFamily="18" charset="0"/>
                <a:cs typeface="Calibri" panose="020F0502020204030204" pitchFamily="34" charset="0"/>
              </a:rPr>
              <a:t>TSIB</a:t>
            </a:r>
            <a:r>
              <a:rPr lang="en-US" sz="900" dirty="0">
                <a:solidFill>
                  <a:srgbClr val="000000"/>
                </a:solidFill>
                <a:latin typeface="+mn-lt"/>
                <a:ea typeface="Times New Roman" panose="02020603050405020304" pitchFamily="18" charset="0"/>
                <a:cs typeface="Calibri" panose="020F0502020204030204" pitchFamily="34" charset="0"/>
              </a:rPr>
              <a:t> – Completed a building walk and roof fall protection training. This building has a cool fall protection system that is a horizontal pull system – only one on the lab so far. </a:t>
            </a:r>
          </a:p>
          <a:p>
            <a:pPr marR="57150">
              <a:spcBef>
                <a:spcPts val="0"/>
              </a:spcBef>
              <a:spcAft>
                <a:spcPts val="600"/>
              </a:spcAft>
              <a:defRPr/>
            </a:pPr>
            <a:r>
              <a:rPr lang="en-US" sz="900" dirty="0">
                <a:solidFill>
                  <a:srgbClr val="000000"/>
                </a:solidFill>
                <a:latin typeface="+mn-lt"/>
                <a:ea typeface="Times New Roman" panose="02020603050405020304" pitchFamily="18" charset="0"/>
                <a:cs typeface="Calibri" panose="020F0502020204030204" pitchFamily="34" charset="0"/>
              </a:rPr>
              <a:t>.</a:t>
            </a:r>
          </a:p>
        </p:txBody>
      </p:sp>
      <p:pic>
        <p:nvPicPr>
          <p:cNvPr id="5" name="Picture 4">
            <a:extLst>
              <a:ext uri="{FF2B5EF4-FFF2-40B4-BE49-F238E27FC236}">
                <a16:creationId xmlns:a16="http://schemas.microsoft.com/office/drawing/2014/main" id="{BC31BB14-7BFD-3056-6F99-EB28AC7ED69B}"/>
              </a:ext>
            </a:extLst>
          </p:cNvPr>
          <p:cNvPicPr>
            <a:picLocks noChangeAspect="1"/>
          </p:cNvPicPr>
          <p:nvPr/>
        </p:nvPicPr>
        <p:blipFill>
          <a:blip r:embed="rId3"/>
          <a:stretch>
            <a:fillRect/>
          </a:stretch>
        </p:blipFill>
        <p:spPr>
          <a:xfrm>
            <a:off x="6811140" y="150160"/>
            <a:ext cx="1898442" cy="25312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6F5A8AC7-8BE7-7A49-2C08-00061F828F47}"/>
              </a:ext>
            </a:extLst>
          </p:cNvPr>
          <p:cNvPicPr>
            <a:picLocks noChangeAspect="1"/>
          </p:cNvPicPr>
          <p:nvPr/>
        </p:nvPicPr>
        <p:blipFill>
          <a:blip r:embed="rId4"/>
          <a:stretch>
            <a:fillRect/>
          </a:stretch>
        </p:blipFill>
        <p:spPr>
          <a:xfrm>
            <a:off x="6692786" y="1771651"/>
            <a:ext cx="2258369" cy="28419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46921A68-15EC-8975-85D3-9C0E634A0E3E}"/>
              </a:ext>
            </a:extLst>
          </p:cNvPr>
          <p:cNvPicPr>
            <a:picLocks noChangeAspect="1"/>
          </p:cNvPicPr>
          <p:nvPr/>
        </p:nvPicPr>
        <p:blipFill>
          <a:blip r:embed="rId5"/>
          <a:stretch>
            <a:fillRect/>
          </a:stretch>
        </p:blipFill>
        <p:spPr>
          <a:xfrm>
            <a:off x="748145" y="2964957"/>
            <a:ext cx="1260763" cy="16810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D167CE42-9B45-A47E-0059-70E619F8B09B}"/>
              </a:ext>
            </a:extLst>
          </p:cNvPr>
          <p:cNvPicPr>
            <a:picLocks noChangeAspect="1"/>
          </p:cNvPicPr>
          <p:nvPr/>
        </p:nvPicPr>
        <p:blipFill>
          <a:blip r:embed="rId6"/>
          <a:stretch>
            <a:fillRect/>
          </a:stretch>
        </p:blipFill>
        <p:spPr>
          <a:xfrm>
            <a:off x="2209039" y="2968695"/>
            <a:ext cx="1257960" cy="16772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EEA6CE94-EEA5-49AA-F1AC-E274DC1056D5}"/>
              </a:ext>
            </a:extLst>
          </p:cNvPr>
          <p:cNvPicPr>
            <a:picLocks noChangeAspect="1"/>
          </p:cNvPicPr>
          <p:nvPr/>
        </p:nvPicPr>
        <p:blipFill>
          <a:blip r:embed="rId7"/>
          <a:stretch>
            <a:fillRect/>
          </a:stretch>
        </p:blipFill>
        <p:spPr>
          <a:xfrm>
            <a:off x="3766569" y="2898687"/>
            <a:ext cx="2626348" cy="18171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50327178"/>
      </p:ext>
    </p:extLst>
  </p:cSld>
  <p:clrMapOvr>
    <a:masterClrMapping/>
  </p:clrMapOvr>
</p:sld>
</file>

<file path=ppt/theme/theme1.xml><?xml version="1.0" encoding="utf-8"?>
<a:theme xmlns:a="http://schemas.openxmlformats.org/drawingml/2006/main" name="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4" id="{CB7ACBD4-1FF4-4C43-816D-7134F0E2B41D}" vid="{8773B698-5E34-8649-83D5-C6AC28019C76}"/>
    </a:ext>
  </a:extLst>
</a:theme>
</file>

<file path=ppt/theme/theme2.xml><?xml version="1.0" encoding="utf-8"?>
<a:theme xmlns:a="http://schemas.openxmlformats.org/drawingml/2006/main" name="1_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4" id="{CB7ACBD4-1FF4-4C43-816D-7134F0E2B41D}" vid="{8773B698-5E34-8649-83D5-C6AC28019C7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BA06ACFC8F5CB48AF8FB4E1B7E23999" ma:contentTypeVersion="16" ma:contentTypeDescription="Create a new document." ma:contentTypeScope="" ma:versionID="000ab61ee7f9812444541d4f571d82ae">
  <xsd:schema xmlns:xsd="http://www.w3.org/2001/XMLSchema" xmlns:xs="http://www.w3.org/2001/XMLSchema" xmlns:p="http://schemas.microsoft.com/office/2006/metadata/properties" xmlns:ns2="e3b62392-c388-4243-aa46-300030a88113" xmlns:ns3="c480c986-2050-497c-85a6-1d33c8848c6f" targetNamespace="http://schemas.microsoft.com/office/2006/metadata/properties" ma:root="true" ma:fieldsID="d7b5895abe10fae2a3d30b0197fe6068" ns2:_="" ns3:_="">
    <xsd:import namespace="e3b62392-c388-4243-aa46-300030a88113"/>
    <xsd:import namespace="c480c986-2050-497c-85a6-1d33c8848c6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ReportDate" minOccurs="0"/>
                <xsd:element ref="ns2:MediaServiceDateTaken"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b62392-c388-4243-aa46-300030a8811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2ca68d6-c86e-4960-a0df-15f27d65cdf4"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ReportDate" ma:index="19" nillable="true" ma:displayName="Report Date" ma:format="DateOnly" ma:internalName="ReportDate">
      <xsd:simpleType>
        <xsd:restriction base="dms:DateTim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480c986-2050-497c-85a6-1d33c8848c6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2da6aea5-fac2-4954-bd28-a019eac666d3}" ma:internalName="TaxCatchAll" ma:showField="CatchAllData" ma:web="c480c986-2050-497c-85a6-1d33c8848c6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c480c986-2050-497c-85a6-1d33c8848c6f" xsi:nil="true"/>
    <lcf76f155ced4ddcb4097134ff3c332f xmlns="e3b62392-c388-4243-aa46-300030a88113">
      <Terms xmlns="http://schemas.microsoft.com/office/infopath/2007/PartnerControls"/>
    </lcf76f155ced4ddcb4097134ff3c332f>
    <SharedWithUsers xmlns="c480c986-2050-497c-85a6-1d33c8848c6f">
      <UserInfo>
        <DisplayName>Bruce Bieritz</DisplayName>
        <AccountId>17</AccountId>
        <AccountType/>
      </UserInfo>
      <UserInfo>
        <DisplayName>Rob Allison</DisplayName>
        <AccountId>15</AccountId>
        <AccountType/>
      </UserInfo>
    </SharedWithUsers>
    <ReportDate xmlns="e3b62392-c388-4243-aa46-300030a88113" xsi:nil="true"/>
  </documentManagement>
</p:properties>
</file>

<file path=customXml/itemProps1.xml><?xml version="1.0" encoding="utf-8"?>
<ds:datastoreItem xmlns:ds="http://schemas.openxmlformats.org/officeDocument/2006/customXml" ds:itemID="{B8E0986E-6B6B-4CD6-B67A-6001D9E3C49B}">
  <ds:schemaRefs>
    <ds:schemaRef ds:uri="http://schemas.microsoft.com/sharepoint/v3/contenttype/forms"/>
  </ds:schemaRefs>
</ds:datastoreItem>
</file>

<file path=customXml/itemProps2.xml><?xml version="1.0" encoding="utf-8"?>
<ds:datastoreItem xmlns:ds="http://schemas.openxmlformats.org/officeDocument/2006/customXml" ds:itemID="{89D30993-F2E9-4992-8497-7A639CFD0B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b62392-c388-4243-aa46-300030a88113"/>
    <ds:schemaRef ds:uri="c480c986-2050-497c-85a6-1d33c8848c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2F2A62D-1FC0-448D-BA91-EB291059DD95}">
  <ds:schemaRefs>
    <ds:schemaRef ds:uri="http://schemas.microsoft.com/office/2006/metadata/properties"/>
    <ds:schemaRef ds:uri="http://purl.org/dc/terms/"/>
    <ds:schemaRef ds:uri="http://schemas.microsoft.com/office/2006/documentManagement/types"/>
    <ds:schemaRef ds:uri="c480c986-2050-497c-85a6-1d33c8848c6f"/>
    <ds:schemaRef ds:uri="http://schemas.openxmlformats.org/package/2006/metadata/core-properties"/>
    <ds:schemaRef ds:uri="http://schemas.microsoft.com/office/infopath/2007/PartnerControls"/>
    <ds:schemaRef ds:uri="http://purl.org/dc/elements/1.1/"/>
    <ds:schemaRef ds:uri="e3b62392-c388-4243-aa46-300030a88113"/>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FNAL_Powerpoint_16x9-seasons_052121 (3)</Template>
  <TotalTime>17127</TotalTime>
  <Words>448</Words>
  <Application>Microsoft Office PowerPoint</Application>
  <PresentationFormat>On-screen Show (16:9)</PresentationFormat>
  <Paragraphs>36</Paragraphs>
  <Slides>4</Slides>
  <Notes>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vt:i4>
      </vt:variant>
    </vt:vector>
  </HeadingPairs>
  <TitlesOfParts>
    <vt:vector size="11" baseType="lpstr">
      <vt:lpstr>Arial,Sans-Serif</vt:lpstr>
      <vt:lpstr>Arial</vt:lpstr>
      <vt:lpstr>Calibri</vt:lpstr>
      <vt:lpstr>Calibri Light</vt:lpstr>
      <vt:lpstr>Helvetica</vt:lpstr>
      <vt:lpstr>Fermilab_PPT_090915</vt:lpstr>
      <vt:lpstr>1_Fermilab_PPT_090915</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T. Jeffers</dc:creator>
  <cp:lastModifiedBy>Marcus Lapointe</cp:lastModifiedBy>
  <cp:revision>19</cp:revision>
  <cp:lastPrinted>2014-01-20T19:40:21Z</cp:lastPrinted>
  <dcterms:created xsi:type="dcterms:W3CDTF">2021-12-21T17:11:20Z</dcterms:created>
  <dcterms:modified xsi:type="dcterms:W3CDTF">2024-12-12T18:38:51Z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0x0101002BA06ACFC8F5CB48AF8FB4E1B7E23999</vt:lpwstr>
  </property>
  <property fmtid="{D5CDD505-2E9C-101B-9397-08002B2CF9AE}" pid="3" name="MediaServiceImageTags">
    <vt:lpwstr/>
  </property>
</Properties>
</file>