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5"/>
    <p:sldMasterId id="2147484166" r:id="rId6"/>
    <p:sldMasterId id="2147484187" r:id="rId7"/>
  </p:sldMasterIdLst>
  <p:notesMasterIdLst>
    <p:notesMasterId r:id="rId20"/>
  </p:notesMasterIdLst>
  <p:handoutMasterIdLst>
    <p:handoutMasterId r:id="rId21"/>
  </p:handoutMasterIdLst>
  <p:sldIdLst>
    <p:sldId id="2306" r:id="rId8"/>
    <p:sldId id="3019" r:id="rId9"/>
    <p:sldId id="3016" r:id="rId10"/>
    <p:sldId id="3014" r:id="rId11"/>
    <p:sldId id="2806" r:id="rId12"/>
    <p:sldId id="2850" r:id="rId13"/>
    <p:sldId id="2852" r:id="rId14"/>
    <p:sldId id="3015" r:id="rId15"/>
    <p:sldId id="2853" r:id="rId16"/>
    <p:sldId id="3017" r:id="rId17"/>
    <p:sldId id="3018" r:id="rId18"/>
    <p:sldId id="2842" r:id="rId19"/>
  </p:sldIdLst>
  <p:sldSz cx="12192000" cy="6858000"/>
  <p:notesSz cx="9464675" cy="125317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2DEB9B1-7CFC-4503-B859-9B6F1D10870B}">
          <p14:sldIdLst>
            <p14:sldId id="2306"/>
            <p14:sldId id="3019"/>
            <p14:sldId id="3016"/>
            <p14:sldId id="3014"/>
            <p14:sldId id="2806"/>
            <p14:sldId id="2850"/>
            <p14:sldId id="2852"/>
            <p14:sldId id="3015"/>
            <p14:sldId id="2853"/>
            <p14:sldId id="3017"/>
          </p14:sldIdLst>
        </p14:section>
        <p14:section name="Backup Slides" id="{B8466AEB-9B48-43CF-907D-F29627E03E41}">
          <p14:sldIdLst>
            <p14:sldId id="3018"/>
            <p14:sldId id="28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B50"/>
    <a:srgbClr val="FFFF00"/>
    <a:srgbClr val="BA8609"/>
    <a:srgbClr val="78FFFF"/>
    <a:srgbClr val="7ACB7A"/>
    <a:srgbClr val="008000"/>
    <a:srgbClr val="81FFD8"/>
    <a:srgbClr val="0000FF"/>
    <a:srgbClr val="D5C2A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9" autoAdjust="0"/>
    <p:restoredTop sz="90834" autoAdjust="0"/>
  </p:normalViewPr>
  <p:slideViewPr>
    <p:cSldViewPr snapToGrid="0" snapToObjects="1" showGuides="1">
      <p:cViewPr>
        <p:scale>
          <a:sx n="70" d="100"/>
          <a:sy n="70" d="100"/>
        </p:scale>
        <p:origin x="1385" y="17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80262" y="1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2101347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80262" y="12101347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80262" y="1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955675"/>
            <a:ext cx="8491537" cy="4776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8067" tIns="64033" rIns="128067" bIns="6403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7500" y="6051779"/>
            <a:ext cx="7740001" cy="5733265"/>
          </a:xfrm>
          <a:prstGeom prst="rect">
            <a:avLst/>
          </a:prstGeom>
        </p:spPr>
        <p:txBody>
          <a:bodyPr vert="horz" lIns="128067" tIns="64033" rIns="128067" bIns="64033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2101347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80262" y="12101347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2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0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5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06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00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7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0C82A-5579-1A91-2B58-78DE15295FF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 dirty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F4A165F-BD75-7677-8B70-E40257A01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1386610-7F89-5B9C-262C-A8A49F1C2A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7EC587F-564D-43D2-2C30-3BD23C8F5F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CAEE352-AEA6-409C-5B3A-EC2665F83A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C73ADEB-0E4D-529F-4F0C-8535972B35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14" name="Picture 13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98D313CB-A37F-5659-8C3D-5F7F88A5AF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49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1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2050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7201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9637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113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3911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2340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4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46D667C-6AA0-4104-8397-45E3E900A53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56633" y="5329740"/>
            <a:ext cx="11331575" cy="1247775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0" dirty="0"/>
              <a:t>Darren Crawford, PIP-II Beam Commissioning L3 Manager</a:t>
            </a:r>
          </a:p>
          <a:p>
            <a:r>
              <a:rPr lang="en-US" sz="2130" dirty="0"/>
              <a:t> </a:t>
            </a:r>
          </a:p>
          <a:p>
            <a:r>
              <a:rPr lang="en-US" dirty="0"/>
              <a:t>13-Dec-24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624" y="4440969"/>
            <a:ext cx="8367704" cy="754767"/>
          </a:xfrm>
        </p:spPr>
        <p:txBody>
          <a:bodyPr>
            <a:noAutofit/>
          </a:bodyPr>
          <a:lstStyle/>
          <a:p>
            <a:r>
              <a:rPr lang="en-US" sz="3000" dirty="0"/>
              <a:t>AD Scheduling Meeting - PIP-II Report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4E039-C4CB-E873-81CE-3BD38C1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5247-73C8-11B5-A91C-7C15899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 descr="A picture containing outdoor, sky, ground, shore&#10;&#10;Description automatically generated">
            <a:extLst>
              <a:ext uri="{FF2B5EF4-FFF2-40B4-BE49-F238E27FC236}">
                <a16:creationId xmlns:a16="http://schemas.microsoft.com/office/drawing/2014/main" id="{069C9BB7-8ACE-7B8D-1E9D-F7BB6C90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27" y="707262"/>
            <a:ext cx="8563778" cy="57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4E039-C4CB-E873-81CE-3BD38C1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Construction Site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5247-73C8-11B5-A91C-7C15899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C9BB7-8ACE-7B8D-1E9D-F7BB6C90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165021" y="801460"/>
            <a:ext cx="11817638" cy="48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3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3E994-30B1-D7EE-24F5-1819A759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Construction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2DC0E-D13A-B460-FB3B-BCC97F3A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76B3EF-F8F3-6AC1-3315-21821BC847FE}"/>
              </a:ext>
            </a:extLst>
          </p:cNvPr>
          <p:cNvGrpSpPr/>
          <p:nvPr/>
        </p:nvGrpSpPr>
        <p:grpSpPr>
          <a:xfrm>
            <a:off x="6816663" y="1315897"/>
            <a:ext cx="4578475" cy="3781262"/>
            <a:chOff x="6816663" y="1952732"/>
            <a:chExt cx="4578475" cy="37812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825C52-E913-5A34-5454-E4BDA622D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328" t="14861" r="3619" b="17565"/>
            <a:stretch/>
          </p:blipFill>
          <p:spPr>
            <a:xfrm>
              <a:off x="7239001" y="1952732"/>
              <a:ext cx="3733799" cy="378126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905FC38-1AD3-9E23-3DC9-B253BC8E642E}"/>
                </a:ext>
              </a:extLst>
            </p:cNvPr>
            <p:cNvSpPr txBox="1"/>
            <p:nvPr/>
          </p:nvSpPr>
          <p:spPr>
            <a:xfrm>
              <a:off x="9944100" y="2315689"/>
              <a:ext cx="145103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Starts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June 2027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3AD64F-AD0B-EE74-4764-6C12827F0704}"/>
                </a:ext>
              </a:extLst>
            </p:cNvPr>
            <p:cNvSpPr txBox="1"/>
            <p:nvPr/>
          </p:nvSpPr>
          <p:spPr>
            <a:xfrm>
              <a:off x="6816663" y="2375531"/>
              <a:ext cx="13484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Starts 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Dec 2025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C8F1D5-2FB2-F201-C466-8216749C0AE1}"/>
              </a:ext>
            </a:extLst>
          </p:cNvPr>
          <p:cNvSpPr txBox="1"/>
          <p:nvPr/>
        </p:nvSpPr>
        <p:spPr>
          <a:xfrm>
            <a:off x="581029" y="1419740"/>
            <a:ext cx="61150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Beam Transfer Line construction package is broken into two phases.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Phase 2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turns beam off to the complex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Phase 1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disables beam to the Muon Campus &amp;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NuMI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via Main Injector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These areas plan to operate during Phase 1 construction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P3 beamline (F Sector ESS) is a logical input to Main Injector Critical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Since IPR 2023, PIP-II has developed a plan along with Accelerator Directorate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015C9-EBD4-4C5D-ECEA-E9E282F74E60}"/>
              </a:ext>
            </a:extLst>
          </p:cNvPr>
          <p:cNvSpPr txBox="1"/>
          <p:nvPr/>
        </p:nvSpPr>
        <p:spPr>
          <a:xfrm rot="20645450">
            <a:off x="6949119" y="4113822"/>
            <a:ext cx="1252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P3 beamline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272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4E039-C4CB-E873-81CE-3BD38C1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Construction Site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5247-73C8-11B5-A91C-7C15899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C9BB7-8ACE-7B8D-1E9D-F7BB6C90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5938" y="707262"/>
            <a:ext cx="8563756" cy="57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2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3E994-30B1-D7EE-24F5-1819A759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4981575" cy="427877"/>
          </a:xfrm>
        </p:spPr>
        <p:txBody>
          <a:bodyPr/>
          <a:lstStyle/>
          <a:p>
            <a:r>
              <a:rPr lang="en-US" dirty="0"/>
              <a:t>PIP-II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2DC0E-D13A-B460-FB3B-BCC97F3A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595716-C6A0-1A22-73B8-184BACAE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63" y="930025"/>
            <a:ext cx="6992912" cy="4980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FA6497-AE3E-4E47-BDD8-68F5AEEFFC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1695" y="3174322"/>
            <a:ext cx="1319002" cy="605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0F868-4593-ED08-060A-9C2D0A44E5C5}"/>
              </a:ext>
            </a:extLst>
          </p:cNvPr>
          <p:cNvSpPr txBox="1"/>
          <p:nvPr/>
        </p:nvSpPr>
        <p:spPr>
          <a:xfrm>
            <a:off x="9021695" y="3665738"/>
            <a:ext cx="11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240 trucks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05B99A-10D2-D4E9-F472-15068077465F}"/>
              </a:ext>
            </a:extLst>
          </p:cNvPr>
          <p:cNvCxnSpPr>
            <a:cxnSpLocks/>
          </p:cNvCxnSpPr>
          <p:nvPr/>
        </p:nvCxnSpPr>
        <p:spPr>
          <a:xfrm>
            <a:off x="9618849" y="4035070"/>
            <a:ext cx="1737643" cy="1054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143D5B-559E-FFC3-7872-A012BA953E60}"/>
              </a:ext>
            </a:extLst>
          </p:cNvPr>
          <p:cNvSpPr txBox="1"/>
          <p:nvPr/>
        </p:nvSpPr>
        <p:spPr>
          <a:xfrm>
            <a:off x="581030" y="841941"/>
            <a:ext cx="487181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Linac Tunnel 54%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RF Trench 38%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Coldbox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arrival 07-Jan-25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High Bay Building AUP 23-Jun-25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Linac Tunnel AUP 19-Sep-25</a:t>
            </a:r>
          </a:p>
        </p:txBody>
      </p:sp>
      <p:pic>
        <p:nvPicPr>
          <p:cNvPr id="21" name="Picture 2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4D29F33-5CC7-3635-315E-39332CC32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6" y="2863596"/>
            <a:ext cx="3976001" cy="34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898CE7-9267-65E0-3659-D786BBD5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Machines + PIP-II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EA125-19DF-A701-40CD-0076D654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B44F2C-C283-AF2E-B99D-14598FFDE01A}"/>
              </a:ext>
            </a:extLst>
          </p:cNvPr>
          <p:cNvGrpSpPr/>
          <p:nvPr/>
        </p:nvGrpSpPr>
        <p:grpSpPr>
          <a:xfrm>
            <a:off x="578923" y="992853"/>
            <a:ext cx="6836134" cy="5203885"/>
            <a:chOff x="680113" y="767707"/>
            <a:chExt cx="7229061" cy="5502993"/>
          </a:xfrm>
        </p:grpSpPr>
        <p:pic>
          <p:nvPicPr>
            <p:cNvPr id="7" name="Picture 6" descr="A basketball hoop with a net&#10;&#10;Description automatically generated with low confidence">
              <a:extLst>
                <a:ext uri="{FF2B5EF4-FFF2-40B4-BE49-F238E27FC236}">
                  <a16:creationId xmlns:a16="http://schemas.microsoft.com/office/drawing/2014/main" id="{A592DAA5-8C1C-43C8-DC76-9044F5E6F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113" y="767707"/>
              <a:ext cx="7229061" cy="55029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F12380-0841-D251-DD33-8924FDBD53C8}"/>
                </a:ext>
              </a:extLst>
            </p:cNvPr>
            <p:cNvSpPr txBox="1"/>
            <p:nvPr/>
          </p:nvSpPr>
          <p:spPr>
            <a:xfrm>
              <a:off x="3840010" y="1915283"/>
              <a:ext cx="1644019" cy="39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Booster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AA76AC4-DCA3-BC6D-53BD-9FB0143E34ED}"/>
              </a:ext>
            </a:extLst>
          </p:cNvPr>
          <p:cNvSpPr txBox="1"/>
          <p:nvPr/>
        </p:nvSpPr>
        <p:spPr>
          <a:xfrm>
            <a:off x="7635212" y="1437489"/>
            <a:ext cx="407561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current operational accelerator complex near the PIP-II project includes the Booster machine and the P3 beamline that delivers beam to the Switchyard beamlines and experiments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17346E-ACB2-CD3A-3C8E-8CF45CB3E979}"/>
              </a:ext>
            </a:extLst>
          </p:cNvPr>
          <p:cNvSpPr/>
          <p:nvPr/>
        </p:nvSpPr>
        <p:spPr>
          <a:xfrm>
            <a:off x="2020414" y="4197426"/>
            <a:ext cx="5537382" cy="2082075"/>
          </a:xfrm>
          <a:custGeom>
            <a:avLst/>
            <a:gdLst>
              <a:gd name="connsiteX0" fmla="*/ 0 w 5402425"/>
              <a:gd name="connsiteY0" fmla="*/ 0 h 1791478"/>
              <a:gd name="connsiteX1" fmla="*/ 5402425 w 5402425"/>
              <a:gd name="connsiteY1" fmla="*/ 0 h 1791478"/>
              <a:gd name="connsiteX2" fmla="*/ 5402425 w 5402425"/>
              <a:gd name="connsiteY2" fmla="*/ 1791478 h 1791478"/>
              <a:gd name="connsiteX3" fmla="*/ 0 w 5402425"/>
              <a:gd name="connsiteY3" fmla="*/ 1791478 h 1791478"/>
              <a:gd name="connsiteX4" fmla="*/ 0 w 5402425"/>
              <a:gd name="connsiteY4" fmla="*/ 0 h 1791478"/>
              <a:gd name="connsiteX0" fmla="*/ 0 w 5402425"/>
              <a:gd name="connsiteY0" fmla="*/ 1405 h 1792883"/>
              <a:gd name="connsiteX1" fmla="*/ 1031258 w 5402425"/>
              <a:gd name="connsiteY1" fmla="*/ 0 h 1792883"/>
              <a:gd name="connsiteX2" fmla="*/ 5402425 w 5402425"/>
              <a:gd name="connsiteY2" fmla="*/ 1405 h 1792883"/>
              <a:gd name="connsiteX3" fmla="*/ 5402425 w 5402425"/>
              <a:gd name="connsiteY3" fmla="*/ 1792883 h 1792883"/>
              <a:gd name="connsiteX4" fmla="*/ 0 w 5402425"/>
              <a:gd name="connsiteY4" fmla="*/ 1792883 h 1792883"/>
              <a:gd name="connsiteX5" fmla="*/ 0 w 5402425"/>
              <a:gd name="connsiteY5" fmla="*/ 1405 h 1792883"/>
              <a:gd name="connsiteX0" fmla="*/ 0 w 5537382"/>
              <a:gd name="connsiteY0" fmla="*/ 1405 h 1792883"/>
              <a:gd name="connsiteX1" fmla="*/ 1166215 w 5537382"/>
              <a:gd name="connsiteY1" fmla="*/ 0 h 1792883"/>
              <a:gd name="connsiteX2" fmla="*/ 5537382 w 5537382"/>
              <a:gd name="connsiteY2" fmla="*/ 1405 h 1792883"/>
              <a:gd name="connsiteX3" fmla="*/ 5537382 w 5537382"/>
              <a:gd name="connsiteY3" fmla="*/ 1792883 h 1792883"/>
              <a:gd name="connsiteX4" fmla="*/ 134957 w 5537382"/>
              <a:gd name="connsiteY4" fmla="*/ 1792883 h 1792883"/>
              <a:gd name="connsiteX5" fmla="*/ 0 w 5537382"/>
              <a:gd name="connsiteY5" fmla="*/ 1405 h 1792883"/>
              <a:gd name="connsiteX0" fmla="*/ 0 w 5537382"/>
              <a:gd name="connsiteY0" fmla="*/ 1405 h 1792883"/>
              <a:gd name="connsiteX1" fmla="*/ 1069817 w 5537382"/>
              <a:gd name="connsiteY1" fmla="*/ 1 h 1792883"/>
              <a:gd name="connsiteX2" fmla="*/ 1166215 w 5537382"/>
              <a:gd name="connsiteY2" fmla="*/ 0 h 1792883"/>
              <a:gd name="connsiteX3" fmla="*/ 5537382 w 5537382"/>
              <a:gd name="connsiteY3" fmla="*/ 1405 h 1792883"/>
              <a:gd name="connsiteX4" fmla="*/ 5537382 w 5537382"/>
              <a:gd name="connsiteY4" fmla="*/ 1792883 h 1792883"/>
              <a:gd name="connsiteX5" fmla="*/ 134957 w 5537382"/>
              <a:gd name="connsiteY5" fmla="*/ 1792883 h 1792883"/>
              <a:gd name="connsiteX6" fmla="*/ 0 w 5537382"/>
              <a:gd name="connsiteY6" fmla="*/ 1405 h 1792883"/>
              <a:gd name="connsiteX0" fmla="*/ 0 w 5537382"/>
              <a:gd name="connsiteY0" fmla="*/ 249283 h 2040761"/>
              <a:gd name="connsiteX1" fmla="*/ 1014733 w 5537382"/>
              <a:gd name="connsiteY1" fmla="*/ 0 h 2040761"/>
              <a:gd name="connsiteX2" fmla="*/ 1166215 w 5537382"/>
              <a:gd name="connsiteY2" fmla="*/ 247878 h 2040761"/>
              <a:gd name="connsiteX3" fmla="*/ 5537382 w 5537382"/>
              <a:gd name="connsiteY3" fmla="*/ 249283 h 2040761"/>
              <a:gd name="connsiteX4" fmla="*/ 5537382 w 5537382"/>
              <a:gd name="connsiteY4" fmla="*/ 2040761 h 2040761"/>
              <a:gd name="connsiteX5" fmla="*/ 134957 w 5537382"/>
              <a:gd name="connsiteY5" fmla="*/ 2040761 h 2040761"/>
              <a:gd name="connsiteX6" fmla="*/ 0 w 5537382"/>
              <a:gd name="connsiteY6" fmla="*/ 249283 h 2040761"/>
              <a:gd name="connsiteX0" fmla="*/ 0 w 5537382"/>
              <a:gd name="connsiteY0" fmla="*/ 249283 h 2040761"/>
              <a:gd name="connsiteX1" fmla="*/ 560287 w 5537382"/>
              <a:gd name="connsiteY1" fmla="*/ 110168 h 2040761"/>
              <a:gd name="connsiteX2" fmla="*/ 1014733 w 5537382"/>
              <a:gd name="connsiteY2" fmla="*/ 0 h 2040761"/>
              <a:gd name="connsiteX3" fmla="*/ 1166215 w 5537382"/>
              <a:gd name="connsiteY3" fmla="*/ 247878 h 2040761"/>
              <a:gd name="connsiteX4" fmla="*/ 5537382 w 5537382"/>
              <a:gd name="connsiteY4" fmla="*/ 249283 h 2040761"/>
              <a:gd name="connsiteX5" fmla="*/ 5537382 w 5537382"/>
              <a:gd name="connsiteY5" fmla="*/ 2040761 h 2040761"/>
              <a:gd name="connsiteX6" fmla="*/ 134957 w 5537382"/>
              <a:gd name="connsiteY6" fmla="*/ 2040761 h 2040761"/>
              <a:gd name="connsiteX7" fmla="*/ 0 w 5537382"/>
              <a:gd name="connsiteY7" fmla="*/ 249283 h 2040761"/>
              <a:gd name="connsiteX0" fmla="*/ 0 w 5537382"/>
              <a:gd name="connsiteY0" fmla="*/ 249283 h 2040761"/>
              <a:gd name="connsiteX1" fmla="*/ 565796 w 5537382"/>
              <a:gd name="connsiteY1" fmla="*/ 110168 h 2040761"/>
              <a:gd name="connsiteX2" fmla="*/ 1014733 w 5537382"/>
              <a:gd name="connsiteY2" fmla="*/ 0 h 2040761"/>
              <a:gd name="connsiteX3" fmla="*/ 1166215 w 5537382"/>
              <a:gd name="connsiteY3" fmla="*/ 247878 h 2040761"/>
              <a:gd name="connsiteX4" fmla="*/ 5537382 w 5537382"/>
              <a:gd name="connsiteY4" fmla="*/ 249283 h 2040761"/>
              <a:gd name="connsiteX5" fmla="*/ 5537382 w 5537382"/>
              <a:gd name="connsiteY5" fmla="*/ 2040761 h 2040761"/>
              <a:gd name="connsiteX6" fmla="*/ 134957 w 5537382"/>
              <a:gd name="connsiteY6" fmla="*/ 2040761 h 2040761"/>
              <a:gd name="connsiteX7" fmla="*/ 0 w 5537382"/>
              <a:gd name="connsiteY7" fmla="*/ 249283 h 2040761"/>
              <a:gd name="connsiteX0" fmla="*/ 0 w 5537382"/>
              <a:gd name="connsiteY0" fmla="*/ 249283 h 2040761"/>
              <a:gd name="connsiteX1" fmla="*/ 565796 w 5537382"/>
              <a:gd name="connsiteY1" fmla="*/ 110168 h 2040761"/>
              <a:gd name="connsiteX2" fmla="*/ 764099 w 5537382"/>
              <a:gd name="connsiteY2" fmla="*/ 66101 h 2040761"/>
              <a:gd name="connsiteX3" fmla="*/ 1014733 w 5537382"/>
              <a:gd name="connsiteY3" fmla="*/ 0 h 2040761"/>
              <a:gd name="connsiteX4" fmla="*/ 1166215 w 5537382"/>
              <a:gd name="connsiteY4" fmla="*/ 247878 h 2040761"/>
              <a:gd name="connsiteX5" fmla="*/ 5537382 w 5537382"/>
              <a:gd name="connsiteY5" fmla="*/ 249283 h 2040761"/>
              <a:gd name="connsiteX6" fmla="*/ 5537382 w 5537382"/>
              <a:gd name="connsiteY6" fmla="*/ 2040761 h 2040761"/>
              <a:gd name="connsiteX7" fmla="*/ 134957 w 5537382"/>
              <a:gd name="connsiteY7" fmla="*/ 2040761 h 2040761"/>
              <a:gd name="connsiteX8" fmla="*/ 0 w 5537382"/>
              <a:gd name="connsiteY8" fmla="*/ 249283 h 2040761"/>
              <a:gd name="connsiteX0" fmla="*/ 0 w 5537382"/>
              <a:gd name="connsiteY0" fmla="*/ 249283 h 2040761"/>
              <a:gd name="connsiteX1" fmla="*/ 565796 w 5537382"/>
              <a:gd name="connsiteY1" fmla="*/ 110168 h 2040761"/>
              <a:gd name="connsiteX2" fmla="*/ 574058 w 5537382"/>
              <a:gd name="connsiteY2" fmla="*/ 63347 h 2040761"/>
              <a:gd name="connsiteX3" fmla="*/ 1014733 w 5537382"/>
              <a:gd name="connsiteY3" fmla="*/ 0 h 2040761"/>
              <a:gd name="connsiteX4" fmla="*/ 1166215 w 5537382"/>
              <a:gd name="connsiteY4" fmla="*/ 247878 h 2040761"/>
              <a:gd name="connsiteX5" fmla="*/ 5537382 w 5537382"/>
              <a:gd name="connsiteY5" fmla="*/ 249283 h 2040761"/>
              <a:gd name="connsiteX6" fmla="*/ 5537382 w 5537382"/>
              <a:gd name="connsiteY6" fmla="*/ 2040761 h 2040761"/>
              <a:gd name="connsiteX7" fmla="*/ 134957 w 5537382"/>
              <a:gd name="connsiteY7" fmla="*/ 2040761 h 2040761"/>
              <a:gd name="connsiteX8" fmla="*/ 0 w 5537382"/>
              <a:gd name="connsiteY8" fmla="*/ 249283 h 2040761"/>
              <a:gd name="connsiteX0" fmla="*/ 0 w 5537382"/>
              <a:gd name="connsiteY0" fmla="*/ 290597 h 2082075"/>
              <a:gd name="connsiteX1" fmla="*/ 565796 w 5537382"/>
              <a:gd name="connsiteY1" fmla="*/ 151482 h 2082075"/>
              <a:gd name="connsiteX2" fmla="*/ 574058 w 5537382"/>
              <a:gd name="connsiteY2" fmla="*/ 104661 h 2082075"/>
              <a:gd name="connsiteX3" fmla="*/ 1006470 w 5537382"/>
              <a:gd name="connsiteY3" fmla="*/ 0 h 2082075"/>
              <a:gd name="connsiteX4" fmla="*/ 1166215 w 5537382"/>
              <a:gd name="connsiteY4" fmla="*/ 289192 h 2082075"/>
              <a:gd name="connsiteX5" fmla="*/ 5537382 w 5537382"/>
              <a:gd name="connsiteY5" fmla="*/ 290597 h 2082075"/>
              <a:gd name="connsiteX6" fmla="*/ 5537382 w 5537382"/>
              <a:gd name="connsiteY6" fmla="*/ 2082075 h 2082075"/>
              <a:gd name="connsiteX7" fmla="*/ 134957 w 5537382"/>
              <a:gd name="connsiteY7" fmla="*/ 2082075 h 2082075"/>
              <a:gd name="connsiteX8" fmla="*/ 0 w 5537382"/>
              <a:gd name="connsiteY8" fmla="*/ 290597 h 2082075"/>
              <a:gd name="connsiteX0" fmla="*/ 0 w 5537382"/>
              <a:gd name="connsiteY0" fmla="*/ 290597 h 2082075"/>
              <a:gd name="connsiteX1" fmla="*/ 565796 w 5537382"/>
              <a:gd name="connsiteY1" fmla="*/ 151482 h 2082075"/>
              <a:gd name="connsiteX2" fmla="*/ 568550 w 5537382"/>
              <a:gd name="connsiteY2" fmla="*/ 90890 h 2082075"/>
              <a:gd name="connsiteX3" fmla="*/ 1006470 w 5537382"/>
              <a:gd name="connsiteY3" fmla="*/ 0 h 2082075"/>
              <a:gd name="connsiteX4" fmla="*/ 1166215 w 5537382"/>
              <a:gd name="connsiteY4" fmla="*/ 289192 h 2082075"/>
              <a:gd name="connsiteX5" fmla="*/ 5537382 w 5537382"/>
              <a:gd name="connsiteY5" fmla="*/ 290597 h 2082075"/>
              <a:gd name="connsiteX6" fmla="*/ 5537382 w 5537382"/>
              <a:gd name="connsiteY6" fmla="*/ 2082075 h 2082075"/>
              <a:gd name="connsiteX7" fmla="*/ 134957 w 5537382"/>
              <a:gd name="connsiteY7" fmla="*/ 2082075 h 2082075"/>
              <a:gd name="connsiteX8" fmla="*/ 0 w 5537382"/>
              <a:gd name="connsiteY8" fmla="*/ 290597 h 208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7382" h="2082075">
                <a:moveTo>
                  <a:pt x="0" y="290597"/>
                </a:moveTo>
                <a:lnTo>
                  <a:pt x="565796" y="151482"/>
                </a:lnTo>
                <a:lnTo>
                  <a:pt x="568550" y="90890"/>
                </a:lnTo>
                <a:lnTo>
                  <a:pt x="1006470" y="0"/>
                </a:lnTo>
                <a:lnTo>
                  <a:pt x="1166215" y="289192"/>
                </a:lnTo>
                <a:lnTo>
                  <a:pt x="5537382" y="290597"/>
                </a:lnTo>
                <a:lnTo>
                  <a:pt x="5537382" y="2082075"/>
                </a:lnTo>
                <a:lnTo>
                  <a:pt x="134957" y="2082075"/>
                </a:lnTo>
                <a:lnTo>
                  <a:pt x="0" y="29059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08A38C-398F-91A3-C45E-E0E65E20CA19}"/>
              </a:ext>
            </a:extLst>
          </p:cNvPr>
          <p:cNvSpPr/>
          <p:nvPr/>
        </p:nvSpPr>
        <p:spPr>
          <a:xfrm rot="20760722">
            <a:off x="1496437" y="2990482"/>
            <a:ext cx="2080934" cy="1213074"/>
          </a:xfrm>
          <a:custGeom>
            <a:avLst/>
            <a:gdLst>
              <a:gd name="connsiteX0" fmla="*/ 0 w 1767259"/>
              <a:gd name="connsiteY0" fmla="*/ 0 h 1213074"/>
              <a:gd name="connsiteX1" fmla="*/ 1767259 w 1767259"/>
              <a:gd name="connsiteY1" fmla="*/ 0 h 1213074"/>
              <a:gd name="connsiteX2" fmla="*/ 1767259 w 1767259"/>
              <a:gd name="connsiteY2" fmla="*/ 1213074 h 1213074"/>
              <a:gd name="connsiteX3" fmla="*/ 0 w 1767259"/>
              <a:gd name="connsiteY3" fmla="*/ 1213074 h 1213074"/>
              <a:gd name="connsiteX4" fmla="*/ 0 w 1767259"/>
              <a:gd name="connsiteY4" fmla="*/ 0 h 1213074"/>
              <a:gd name="connsiteX0" fmla="*/ 0 w 1772300"/>
              <a:gd name="connsiteY0" fmla="*/ 0 h 1213074"/>
              <a:gd name="connsiteX1" fmla="*/ 1767259 w 1772300"/>
              <a:gd name="connsiteY1" fmla="*/ 0 h 1213074"/>
              <a:gd name="connsiteX2" fmla="*/ 1772300 w 1772300"/>
              <a:gd name="connsiteY2" fmla="*/ 974393 h 1213074"/>
              <a:gd name="connsiteX3" fmla="*/ 1767259 w 1772300"/>
              <a:gd name="connsiteY3" fmla="*/ 1213074 h 1213074"/>
              <a:gd name="connsiteX4" fmla="*/ 0 w 1772300"/>
              <a:gd name="connsiteY4" fmla="*/ 1213074 h 1213074"/>
              <a:gd name="connsiteX5" fmla="*/ 0 w 1772300"/>
              <a:gd name="connsiteY5" fmla="*/ 0 h 1213074"/>
              <a:gd name="connsiteX0" fmla="*/ 0 w 1973973"/>
              <a:gd name="connsiteY0" fmla="*/ 0 h 1213074"/>
              <a:gd name="connsiteX1" fmla="*/ 1767259 w 1973973"/>
              <a:gd name="connsiteY1" fmla="*/ 0 h 1213074"/>
              <a:gd name="connsiteX2" fmla="*/ 1973973 w 1973973"/>
              <a:gd name="connsiteY2" fmla="*/ 925188 h 1213074"/>
              <a:gd name="connsiteX3" fmla="*/ 1767259 w 1973973"/>
              <a:gd name="connsiteY3" fmla="*/ 1213074 h 1213074"/>
              <a:gd name="connsiteX4" fmla="*/ 0 w 1973973"/>
              <a:gd name="connsiteY4" fmla="*/ 1213074 h 1213074"/>
              <a:gd name="connsiteX5" fmla="*/ 0 w 1973973"/>
              <a:gd name="connsiteY5" fmla="*/ 0 h 1213074"/>
              <a:gd name="connsiteX0" fmla="*/ 0 w 1973973"/>
              <a:gd name="connsiteY0" fmla="*/ 0 h 1213074"/>
              <a:gd name="connsiteX1" fmla="*/ 1767259 w 1973973"/>
              <a:gd name="connsiteY1" fmla="*/ 0 h 1213074"/>
              <a:gd name="connsiteX2" fmla="*/ 1973973 w 1973973"/>
              <a:gd name="connsiteY2" fmla="*/ 925188 h 1213074"/>
              <a:gd name="connsiteX3" fmla="*/ 1767259 w 1973973"/>
              <a:gd name="connsiteY3" fmla="*/ 1213074 h 1213074"/>
              <a:gd name="connsiteX4" fmla="*/ 0 w 1973973"/>
              <a:gd name="connsiteY4" fmla="*/ 1213074 h 1213074"/>
              <a:gd name="connsiteX5" fmla="*/ 0 w 1973973"/>
              <a:gd name="connsiteY5" fmla="*/ 0 h 1213074"/>
              <a:gd name="connsiteX0" fmla="*/ 0 w 2080934"/>
              <a:gd name="connsiteY0" fmla="*/ 0 h 1213074"/>
              <a:gd name="connsiteX1" fmla="*/ 1767259 w 2080934"/>
              <a:gd name="connsiteY1" fmla="*/ 0 h 1213074"/>
              <a:gd name="connsiteX2" fmla="*/ 2080934 w 2080934"/>
              <a:gd name="connsiteY2" fmla="*/ 895007 h 1213074"/>
              <a:gd name="connsiteX3" fmla="*/ 1767259 w 2080934"/>
              <a:gd name="connsiteY3" fmla="*/ 1213074 h 1213074"/>
              <a:gd name="connsiteX4" fmla="*/ 0 w 2080934"/>
              <a:gd name="connsiteY4" fmla="*/ 1213074 h 1213074"/>
              <a:gd name="connsiteX5" fmla="*/ 0 w 2080934"/>
              <a:gd name="connsiteY5" fmla="*/ 0 h 1213074"/>
              <a:gd name="connsiteX0" fmla="*/ 0 w 2080934"/>
              <a:gd name="connsiteY0" fmla="*/ 0 h 1213074"/>
              <a:gd name="connsiteX1" fmla="*/ 1767259 w 2080934"/>
              <a:gd name="connsiteY1" fmla="*/ 0 h 1213074"/>
              <a:gd name="connsiteX2" fmla="*/ 2080934 w 2080934"/>
              <a:gd name="connsiteY2" fmla="*/ 895007 h 1213074"/>
              <a:gd name="connsiteX3" fmla="*/ 1767259 w 2080934"/>
              <a:gd name="connsiteY3" fmla="*/ 1213074 h 1213074"/>
              <a:gd name="connsiteX4" fmla="*/ 0 w 2080934"/>
              <a:gd name="connsiteY4" fmla="*/ 1213074 h 1213074"/>
              <a:gd name="connsiteX5" fmla="*/ 0 w 2080934"/>
              <a:gd name="connsiteY5" fmla="*/ 0 h 121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0934" h="1213074">
                <a:moveTo>
                  <a:pt x="0" y="0"/>
                </a:moveTo>
                <a:lnTo>
                  <a:pt x="1767259" y="0"/>
                </a:lnTo>
                <a:cubicBezTo>
                  <a:pt x="1768939" y="324798"/>
                  <a:pt x="1975656" y="624903"/>
                  <a:pt x="2080934" y="895007"/>
                </a:cubicBezTo>
                <a:lnTo>
                  <a:pt x="1767259" y="1213074"/>
                </a:lnTo>
                <a:lnTo>
                  <a:pt x="0" y="121307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2213B-302D-8EB1-131B-E470E0C40C7A}"/>
              </a:ext>
            </a:extLst>
          </p:cNvPr>
          <p:cNvSpPr txBox="1"/>
          <p:nvPr/>
        </p:nvSpPr>
        <p:spPr>
          <a:xfrm>
            <a:off x="3391758" y="3988407"/>
            <a:ext cx="15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A08BE-25DB-6238-6E37-692A7DA48C8A}"/>
              </a:ext>
            </a:extLst>
          </p:cNvPr>
          <p:cNvSpPr txBox="1"/>
          <p:nvPr/>
        </p:nvSpPr>
        <p:spPr>
          <a:xfrm>
            <a:off x="6096000" y="3878915"/>
            <a:ext cx="15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To Switchyard </a:t>
            </a:r>
          </a:p>
        </p:txBody>
      </p:sp>
    </p:spTree>
    <p:extLst>
      <p:ext uri="{BB962C8B-B14F-4D97-AF65-F5344CB8AC3E}">
        <p14:creationId xmlns:p14="http://schemas.microsoft.com/office/powerpoint/2010/main" val="404134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898CE7-9267-65E0-3659-D786BBD5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Shielding Assessments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EA125-19DF-A701-40CD-0076D654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B44F2C-C283-AF2E-B99D-14598FFDE01A}"/>
              </a:ext>
            </a:extLst>
          </p:cNvPr>
          <p:cNvGrpSpPr/>
          <p:nvPr/>
        </p:nvGrpSpPr>
        <p:grpSpPr>
          <a:xfrm>
            <a:off x="578923" y="992853"/>
            <a:ext cx="6854704" cy="5203885"/>
            <a:chOff x="680113" y="767707"/>
            <a:chExt cx="7248698" cy="5502993"/>
          </a:xfrm>
        </p:grpSpPr>
        <p:pic>
          <p:nvPicPr>
            <p:cNvPr id="7" name="Picture 6" descr="A basketball hoop with a net&#10;&#10;Description automatically generated with low confidence">
              <a:extLst>
                <a:ext uri="{FF2B5EF4-FFF2-40B4-BE49-F238E27FC236}">
                  <a16:creationId xmlns:a16="http://schemas.microsoft.com/office/drawing/2014/main" id="{A592DAA5-8C1C-43C8-DC76-9044F5E6F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113" y="767707"/>
              <a:ext cx="7229061" cy="5502993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B927635-0BC9-DEFD-7B0B-03456874EF21}"/>
                </a:ext>
              </a:extLst>
            </p:cNvPr>
            <p:cNvSpPr/>
            <p:nvPr/>
          </p:nvSpPr>
          <p:spPr>
            <a:xfrm>
              <a:off x="3293229" y="987228"/>
              <a:ext cx="2696738" cy="272229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10596D-0509-8635-B727-286FCC54071E}"/>
                </a:ext>
              </a:extLst>
            </p:cNvPr>
            <p:cNvGrpSpPr/>
            <p:nvPr/>
          </p:nvGrpSpPr>
          <p:grpSpPr>
            <a:xfrm>
              <a:off x="2696593" y="4236519"/>
              <a:ext cx="5113907" cy="2034181"/>
              <a:chOff x="2696593" y="4236519"/>
              <a:chExt cx="5113907" cy="203418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8FDDDE-4251-9D99-7D3E-B23BAE30E2E4}"/>
                  </a:ext>
                </a:extLst>
              </p:cNvPr>
              <p:cNvSpPr/>
              <p:nvPr/>
            </p:nvSpPr>
            <p:spPr>
              <a:xfrm>
                <a:off x="3352800" y="5553075"/>
                <a:ext cx="4457700" cy="717625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2">
                <a:extLst>
                  <a:ext uri="{FF2B5EF4-FFF2-40B4-BE49-F238E27FC236}">
                    <a16:creationId xmlns:a16="http://schemas.microsoft.com/office/drawing/2014/main" id="{E2B9650F-4A4C-A7E7-6959-70CC9AADBCD9}"/>
                  </a:ext>
                </a:extLst>
              </p:cNvPr>
              <p:cNvSpPr/>
              <p:nvPr/>
            </p:nvSpPr>
            <p:spPr>
              <a:xfrm rot="3235448">
                <a:off x="2367859" y="4565253"/>
                <a:ext cx="1860557" cy="1203090"/>
              </a:xfrm>
              <a:custGeom>
                <a:avLst/>
                <a:gdLst>
                  <a:gd name="connsiteX0" fmla="*/ 0 w 1965206"/>
                  <a:gd name="connsiteY0" fmla="*/ 0 h 748515"/>
                  <a:gd name="connsiteX1" fmla="*/ 1965206 w 1965206"/>
                  <a:gd name="connsiteY1" fmla="*/ 0 h 748515"/>
                  <a:gd name="connsiteX2" fmla="*/ 1965206 w 1965206"/>
                  <a:gd name="connsiteY2" fmla="*/ 748515 h 748515"/>
                  <a:gd name="connsiteX3" fmla="*/ 0 w 1965206"/>
                  <a:gd name="connsiteY3" fmla="*/ 748515 h 748515"/>
                  <a:gd name="connsiteX4" fmla="*/ 0 w 1965206"/>
                  <a:gd name="connsiteY4" fmla="*/ 0 h 748515"/>
                  <a:gd name="connsiteX0" fmla="*/ 0 w 1965206"/>
                  <a:gd name="connsiteY0" fmla="*/ 0 h 748515"/>
                  <a:gd name="connsiteX1" fmla="*/ 1609933 w 1965206"/>
                  <a:gd name="connsiteY1" fmla="*/ 16927 h 748515"/>
                  <a:gd name="connsiteX2" fmla="*/ 1965206 w 1965206"/>
                  <a:gd name="connsiteY2" fmla="*/ 748515 h 748515"/>
                  <a:gd name="connsiteX3" fmla="*/ 0 w 1965206"/>
                  <a:gd name="connsiteY3" fmla="*/ 748515 h 748515"/>
                  <a:gd name="connsiteX4" fmla="*/ 0 w 1965206"/>
                  <a:gd name="connsiteY4" fmla="*/ 0 h 748515"/>
                  <a:gd name="connsiteX0" fmla="*/ 0 w 1809973"/>
                  <a:gd name="connsiteY0" fmla="*/ 0 h 971286"/>
                  <a:gd name="connsiteX1" fmla="*/ 1609933 w 1809973"/>
                  <a:gd name="connsiteY1" fmla="*/ 16927 h 971286"/>
                  <a:gd name="connsiteX2" fmla="*/ 1809973 w 1809973"/>
                  <a:gd name="connsiteY2" fmla="*/ 971286 h 971286"/>
                  <a:gd name="connsiteX3" fmla="*/ 0 w 1809973"/>
                  <a:gd name="connsiteY3" fmla="*/ 748515 h 971286"/>
                  <a:gd name="connsiteX4" fmla="*/ 0 w 1809973"/>
                  <a:gd name="connsiteY4" fmla="*/ 0 h 971286"/>
                  <a:gd name="connsiteX0" fmla="*/ 0 w 1809973"/>
                  <a:gd name="connsiteY0" fmla="*/ 0 h 971286"/>
                  <a:gd name="connsiteX1" fmla="*/ 1609933 w 1809973"/>
                  <a:gd name="connsiteY1" fmla="*/ 16927 h 971286"/>
                  <a:gd name="connsiteX2" fmla="*/ 1608817 w 1809973"/>
                  <a:gd name="connsiteY2" fmla="*/ 18579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09933 w 1809973"/>
                  <a:gd name="connsiteY1" fmla="*/ 16927 h 971286"/>
                  <a:gd name="connsiteX2" fmla="*/ 1214878 w 1809973"/>
                  <a:gd name="connsiteY2" fmla="*/ 544726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09933 w 1809973"/>
                  <a:gd name="connsiteY1" fmla="*/ 16927 h 971286"/>
                  <a:gd name="connsiteX2" fmla="*/ 1214878 w 1809973"/>
                  <a:gd name="connsiteY2" fmla="*/ 544726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09933 w 1809973"/>
                  <a:gd name="connsiteY1" fmla="*/ 16927 h 971286"/>
                  <a:gd name="connsiteX2" fmla="*/ 1225588 w 1809973"/>
                  <a:gd name="connsiteY2" fmla="*/ 552529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21439 w 1809973"/>
                  <a:gd name="connsiteY1" fmla="*/ 5634 h 971286"/>
                  <a:gd name="connsiteX2" fmla="*/ 1225588 w 1809973"/>
                  <a:gd name="connsiteY2" fmla="*/ 552529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21439 w 1809973"/>
                  <a:gd name="connsiteY1" fmla="*/ 5634 h 971286"/>
                  <a:gd name="connsiteX2" fmla="*/ 1225588 w 1809973"/>
                  <a:gd name="connsiteY2" fmla="*/ 552529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21439 w 1809973"/>
                  <a:gd name="connsiteY1" fmla="*/ 5634 h 971286"/>
                  <a:gd name="connsiteX2" fmla="*/ 1225588 w 1809973"/>
                  <a:gd name="connsiteY2" fmla="*/ 552529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0 h 971286"/>
                  <a:gd name="connsiteX1" fmla="*/ 1621439 w 1809973"/>
                  <a:gd name="connsiteY1" fmla="*/ 5634 h 971286"/>
                  <a:gd name="connsiteX2" fmla="*/ 1225588 w 1809973"/>
                  <a:gd name="connsiteY2" fmla="*/ 552529 h 971286"/>
                  <a:gd name="connsiteX3" fmla="*/ 1809973 w 1809973"/>
                  <a:gd name="connsiteY3" fmla="*/ 971286 h 971286"/>
                  <a:gd name="connsiteX4" fmla="*/ 0 w 1809973"/>
                  <a:gd name="connsiteY4" fmla="*/ 748515 h 971286"/>
                  <a:gd name="connsiteX5" fmla="*/ 0 w 1809973"/>
                  <a:gd name="connsiteY5" fmla="*/ 0 h 971286"/>
                  <a:gd name="connsiteX0" fmla="*/ 0 w 1809973"/>
                  <a:gd name="connsiteY0" fmla="*/ 2601 h 973887"/>
                  <a:gd name="connsiteX1" fmla="*/ 1628263 w 1809973"/>
                  <a:gd name="connsiteY1" fmla="*/ 3370 h 973887"/>
                  <a:gd name="connsiteX2" fmla="*/ 1225588 w 1809973"/>
                  <a:gd name="connsiteY2" fmla="*/ 555130 h 973887"/>
                  <a:gd name="connsiteX3" fmla="*/ 1809973 w 1809973"/>
                  <a:gd name="connsiteY3" fmla="*/ 973887 h 973887"/>
                  <a:gd name="connsiteX4" fmla="*/ 0 w 1809973"/>
                  <a:gd name="connsiteY4" fmla="*/ 751116 h 973887"/>
                  <a:gd name="connsiteX5" fmla="*/ 0 w 1809973"/>
                  <a:gd name="connsiteY5" fmla="*/ 2601 h 973887"/>
                  <a:gd name="connsiteX0" fmla="*/ 54197 w 1809973"/>
                  <a:gd name="connsiteY0" fmla="*/ 0 h 1000665"/>
                  <a:gd name="connsiteX1" fmla="*/ 1628263 w 1809973"/>
                  <a:gd name="connsiteY1" fmla="*/ 30148 h 1000665"/>
                  <a:gd name="connsiteX2" fmla="*/ 1225588 w 1809973"/>
                  <a:gd name="connsiteY2" fmla="*/ 581908 h 1000665"/>
                  <a:gd name="connsiteX3" fmla="*/ 1809973 w 1809973"/>
                  <a:gd name="connsiteY3" fmla="*/ 1000665 h 1000665"/>
                  <a:gd name="connsiteX4" fmla="*/ 0 w 1809973"/>
                  <a:gd name="connsiteY4" fmla="*/ 777894 h 1000665"/>
                  <a:gd name="connsiteX5" fmla="*/ 54197 w 1809973"/>
                  <a:gd name="connsiteY5" fmla="*/ 0 h 1000665"/>
                  <a:gd name="connsiteX0" fmla="*/ 54197 w 1809973"/>
                  <a:gd name="connsiteY0" fmla="*/ 0 h 1000665"/>
                  <a:gd name="connsiteX1" fmla="*/ 1628263 w 1809973"/>
                  <a:gd name="connsiteY1" fmla="*/ 30148 h 1000665"/>
                  <a:gd name="connsiteX2" fmla="*/ 1225588 w 1809973"/>
                  <a:gd name="connsiteY2" fmla="*/ 581908 h 1000665"/>
                  <a:gd name="connsiteX3" fmla="*/ 1809973 w 1809973"/>
                  <a:gd name="connsiteY3" fmla="*/ 1000665 h 1000665"/>
                  <a:gd name="connsiteX4" fmla="*/ 0 w 1809973"/>
                  <a:gd name="connsiteY4" fmla="*/ 777894 h 1000665"/>
                  <a:gd name="connsiteX5" fmla="*/ 54197 w 1809973"/>
                  <a:gd name="connsiteY5" fmla="*/ 0 h 1000665"/>
                  <a:gd name="connsiteX0" fmla="*/ 54197 w 1809973"/>
                  <a:gd name="connsiteY0" fmla="*/ 0 h 1000665"/>
                  <a:gd name="connsiteX1" fmla="*/ 1628263 w 1809973"/>
                  <a:gd name="connsiteY1" fmla="*/ 30148 h 1000665"/>
                  <a:gd name="connsiteX2" fmla="*/ 1225588 w 1809973"/>
                  <a:gd name="connsiteY2" fmla="*/ 581908 h 1000665"/>
                  <a:gd name="connsiteX3" fmla="*/ 1809973 w 1809973"/>
                  <a:gd name="connsiteY3" fmla="*/ 1000665 h 1000665"/>
                  <a:gd name="connsiteX4" fmla="*/ 0 w 1809973"/>
                  <a:gd name="connsiteY4" fmla="*/ 777894 h 1000665"/>
                  <a:gd name="connsiteX5" fmla="*/ 54197 w 1809973"/>
                  <a:gd name="connsiteY5" fmla="*/ 0 h 1000665"/>
                  <a:gd name="connsiteX0" fmla="*/ 91226 w 1847002"/>
                  <a:gd name="connsiteY0" fmla="*/ 0 h 1000665"/>
                  <a:gd name="connsiteX1" fmla="*/ 1665292 w 1847002"/>
                  <a:gd name="connsiteY1" fmla="*/ 30148 h 1000665"/>
                  <a:gd name="connsiteX2" fmla="*/ 1262617 w 1847002"/>
                  <a:gd name="connsiteY2" fmla="*/ 581908 h 1000665"/>
                  <a:gd name="connsiteX3" fmla="*/ 1847002 w 1847002"/>
                  <a:gd name="connsiteY3" fmla="*/ 1000665 h 1000665"/>
                  <a:gd name="connsiteX4" fmla="*/ 0 w 1847002"/>
                  <a:gd name="connsiteY4" fmla="*/ 783709 h 1000665"/>
                  <a:gd name="connsiteX5" fmla="*/ 91226 w 1847002"/>
                  <a:gd name="connsiteY5" fmla="*/ 0 h 1000665"/>
                  <a:gd name="connsiteX0" fmla="*/ 91226 w 1847002"/>
                  <a:gd name="connsiteY0" fmla="*/ 0 h 1000665"/>
                  <a:gd name="connsiteX1" fmla="*/ 1665292 w 1847002"/>
                  <a:gd name="connsiteY1" fmla="*/ 30148 h 1000665"/>
                  <a:gd name="connsiteX2" fmla="*/ 1262617 w 1847002"/>
                  <a:gd name="connsiteY2" fmla="*/ 581908 h 1000665"/>
                  <a:gd name="connsiteX3" fmla="*/ 1847002 w 1847002"/>
                  <a:gd name="connsiteY3" fmla="*/ 1000665 h 1000665"/>
                  <a:gd name="connsiteX4" fmla="*/ 0 w 1847002"/>
                  <a:gd name="connsiteY4" fmla="*/ 783709 h 1000665"/>
                  <a:gd name="connsiteX5" fmla="*/ 91226 w 1847002"/>
                  <a:gd name="connsiteY5" fmla="*/ 0 h 1000665"/>
                  <a:gd name="connsiteX0" fmla="*/ 61948 w 1847002"/>
                  <a:gd name="connsiteY0" fmla="*/ 0 h 1008113"/>
                  <a:gd name="connsiteX1" fmla="*/ 1665292 w 1847002"/>
                  <a:gd name="connsiteY1" fmla="*/ 37596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65292 w 1847002"/>
                  <a:gd name="connsiteY1" fmla="*/ 37596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5397 w 1847002"/>
                  <a:gd name="connsiteY1" fmla="*/ 38017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5397 w 1847002"/>
                  <a:gd name="connsiteY1" fmla="*/ 38017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5397 w 1847002"/>
                  <a:gd name="connsiteY1" fmla="*/ 38017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68416 w 1847002"/>
                  <a:gd name="connsiteY1" fmla="*/ 39113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68416 w 1847002"/>
                  <a:gd name="connsiteY1" fmla="*/ 39113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68416 w 1847002"/>
                  <a:gd name="connsiteY1" fmla="*/ 39113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8715 w 1847002"/>
                  <a:gd name="connsiteY1" fmla="*/ 24978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8715 w 1847002"/>
                  <a:gd name="connsiteY1" fmla="*/ 24978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8715 w 1847002"/>
                  <a:gd name="connsiteY1" fmla="*/ 24978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61948 w 1847002"/>
                  <a:gd name="connsiteY0" fmla="*/ 0 h 1008113"/>
                  <a:gd name="connsiteX1" fmla="*/ 1678715 w 1847002"/>
                  <a:gd name="connsiteY1" fmla="*/ 24978 h 1008113"/>
                  <a:gd name="connsiteX2" fmla="*/ 1262617 w 1847002"/>
                  <a:gd name="connsiteY2" fmla="*/ 589356 h 1008113"/>
                  <a:gd name="connsiteX3" fmla="*/ 1847002 w 1847002"/>
                  <a:gd name="connsiteY3" fmla="*/ 1008113 h 1008113"/>
                  <a:gd name="connsiteX4" fmla="*/ 0 w 1847002"/>
                  <a:gd name="connsiteY4" fmla="*/ 791157 h 1008113"/>
                  <a:gd name="connsiteX5" fmla="*/ 61948 w 1847002"/>
                  <a:gd name="connsiteY5" fmla="*/ 0 h 1008113"/>
                  <a:gd name="connsiteX0" fmla="*/ 71816 w 1847002"/>
                  <a:gd name="connsiteY0" fmla="*/ 0 h 1203090"/>
                  <a:gd name="connsiteX1" fmla="*/ 1678715 w 1847002"/>
                  <a:gd name="connsiteY1" fmla="*/ 219955 h 1203090"/>
                  <a:gd name="connsiteX2" fmla="*/ 1262617 w 1847002"/>
                  <a:gd name="connsiteY2" fmla="*/ 784333 h 1203090"/>
                  <a:gd name="connsiteX3" fmla="*/ 1847002 w 1847002"/>
                  <a:gd name="connsiteY3" fmla="*/ 1203090 h 1203090"/>
                  <a:gd name="connsiteX4" fmla="*/ 0 w 1847002"/>
                  <a:gd name="connsiteY4" fmla="*/ 986134 h 1203090"/>
                  <a:gd name="connsiteX5" fmla="*/ 71816 w 1847002"/>
                  <a:gd name="connsiteY5" fmla="*/ 0 h 1203090"/>
                  <a:gd name="connsiteX0" fmla="*/ 71816 w 1847002"/>
                  <a:gd name="connsiteY0" fmla="*/ 0 h 1203090"/>
                  <a:gd name="connsiteX1" fmla="*/ 1820501 w 1847002"/>
                  <a:gd name="connsiteY1" fmla="*/ 20008 h 1203090"/>
                  <a:gd name="connsiteX2" fmla="*/ 1262617 w 1847002"/>
                  <a:gd name="connsiteY2" fmla="*/ 784333 h 1203090"/>
                  <a:gd name="connsiteX3" fmla="*/ 1847002 w 1847002"/>
                  <a:gd name="connsiteY3" fmla="*/ 1203090 h 1203090"/>
                  <a:gd name="connsiteX4" fmla="*/ 0 w 1847002"/>
                  <a:gd name="connsiteY4" fmla="*/ 986134 h 1203090"/>
                  <a:gd name="connsiteX5" fmla="*/ 71816 w 1847002"/>
                  <a:gd name="connsiteY5" fmla="*/ 0 h 1203090"/>
                  <a:gd name="connsiteX0" fmla="*/ 93404 w 1868590"/>
                  <a:gd name="connsiteY0" fmla="*/ 0 h 1203090"/>
                  <a:gd name="connsiteX1" fmla="*/ 1842089 w 1868590"/>
                  <a:gd name="connsiteY1" fmla="*/ 20008 h 1203090"/>
                  <a:gd name="connsiteX2" fmla="*/ 1284205 w 1868590"/>
                  <a:gd name="connsiteY2" fmla="*/ 784333 h 1203090"/>
                  <a:gd name="connsiteX3" fmla="*/ 1868590 w 1868590"/>
                  <a:gd name="connsiteY3" fmla="*/ 1203090 h 1203090"/>
                  <a:gd name="connsiteX4" fmla="*/ 0 w 1868590"/>
                  <a:gd name="connsiteY4" fmla="*/ 1106479 h 1203090"/>
                  <a:gd name="connsiteX5" fmla="*/ 93404 w 1868590"/>
                  <a:gd name="connsiteY5" fmla="*/ 0 h 1203090"/>
                  <a:gd name="connsiteX0" fmla="*/ 85371 w 1860557"/>
                  <a:gd name="connsiteY0" fmla="*/ 0 h 1203090"/>
                  <a:gd name="connsiteX1" fmla="*/ 1834056 w 1860557"/>
                  <a:gd name="connsiteY1" fmla="*/ 20008 h 1203090"/>
                  <a:gd name="connsiteX2" fmla="*/ 1276172 w 1860557"/>
                  <a:gd name="connsiteY2" fmla="*/ 784333 h 1203090"/>
                  <a:gd name="connsiteX3" fmla="*/ 1860557 w 1860557"/>
                  <a:gd name="connsiteY3" fmla="*/ 1203090 h 1203090"/>
                  <a:gd name="connsiteX4" fmla="*/ 0 w 1860557"/>
                  <a:gd name="connsiteY4" fmla="*/ 1109033 h 1203090"/>
                  <a:gd name="connsiteX5" fmla="*/ 85371 w 1860557"/>
                  <a:gd name="connsiteY5" fmla="*/ 0 h 1203090"/>
                  <a:gd name="connsiteX0" fmla="*/ 85371 w 1860557"/>
                  <a:gd name="connsiteY0" fmla="*/ 0 h 1203090"/>
                  <a:gd name="connsiteX1" fmla="*/ 1764356 w 1860557"/>
                  <a:gd name="connsiteY1" fmla="*/ 129418 h 1203090"/>
                  <a:gd name="connsiteX2" fmla="*/ 1276172 w 1860557"/>
                  <a:gd name="connsiteY2" fmla="*/ 784333 h 1203090"/>
                  <a:gd name="connsiteX3" fmla="*/ 1860557 w 1860557"/>
                  <a:gd name="connsiteY3" fmla="*/ 1203090 h 1203090"/>
                  <a:gd name="connsiteX4" fmla="*/ 0 w 1860557"/>
                  <a:gd name="connsiteY4" fmla="*/ 1109033 h 1203090"/>
                  <a:gd name="connsiteX5" fmla="*/ 85371 w 1860557"/>
                  <a:gd name="connsiteY5" fmla="*/ 0 h 1203090"/>
                  <a:gd name="connsiteX0" fmla="*/ 85371 w 1860557"/>
                  <a:gd name="connsiteY0" fmla="*/ 0 h 1203090"/>
                  <a:gd name="connsiteX1" fmla="*/ 1764356 w 1860557"/>
                  <a:gd name="connsiteY1" fmla="*/ 129418 h 1203090"/>
                  <a:gd name="connsiteX2" fmla="*/ 1276172 w 1860557"/>
                  <a:gd name="connsiteY2" fmla="*/ 784333 h 1203090"/>
                  <a:gd name="connsiteX3" fmla="*/ 1860557 w 1860557"/>
                  <a:gd name="connsiteY3" fmla="*/ 1203090 h 1203090"/>
                  <a:gd name="connsiteX4" fmla="*/ 0 w 1860557"/>
                  <a:gd name="connsiteY4" fmla="*/ 1109033 h 1203090"/>
                  <a:gd name="connsiteX5" fmla="*/ 85371 w 1860557"/>
                  <a:gd name="connsiteY5" fmla="*/ 0 h 1203090"/>
                  <a:gd name="connsiteX0" fmla="*/ 85371 w 1860557"/>
                  <a:gd name="connsiteY0" fmla="*/ 0 h 1203090"/>
                  <a:gd name="connsiteX1" fmla="*/ 1764356 w 1860557"/>
                  <a:gd name="connsiteY1" fmla="*/ 129418 h 1203090"/>
                  <a:gd name="connsiteX2" fmla="*/ 1276172 w 1860557"/>
                  <a:gd name="connsiteY2" fmla="*/ 784333 h 1203090"/>
                  <a:gd name="connsiteX3" fmla="*/ 1860557 w 1860557"/>
                  <a:gd name="connsiteY3" fmla="*/ 1203090 h 1203090"/>
                  <a:gd name="connsiteX4" fmla="*/ 0 w 1860557"/>
                  <a:gd name="connsiteY4" fmla="*/ 1109033 h 1203090"/>
                  <a:gd name="connsiteX5" fmla="*/ 85371 w 1860557"/>
                  <a:gd name="connsiteY5" fmla="*/ 0 h 120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0557" h="1203090">
                    <a:moveTo>
                      <a:pt x="85371" y="0"/>
                    </a:moveTo>
                    <a:cubicBezTo>
                      <a:pt x="1646440" y="114111"/>
                      <a:pt x="816763" y="43998"/>
                      <a:pt x="1764356" y="129418"/>
                    </a:cubicBezTo>
                    <a:cubicBezTo>
                      <a:pt x="1731147" y="172603"/>
                      <a:pt x="1495581" y="484970"/>
                      <a:pt x="1276172" y="784333"/>
                    </a:cubicBezTo>
                    <a:lnTo>
                      <a:pt x="1860557" y="1203090"/>
                    </a:lnTo>
                    <a:lnTo>
                      <a:pt x="0" y="1109033"/>
                    </a:lnTo>
                    <a:cubicBezTo>
                      <a:pt x="63945" y="306771"/>
                      <a:pt x="24376" y="798998"/>
                      <a:pt x="85371" y="0"/>
                    </a:cubicBezTo>
                    <a:close/>
                  </a:path>
                </a:pathLst>
              </a:cu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75F121-4F9E-3B08-A395-464F53A3400C}"/>
                </a:ext>
              </a:extLst>
            </p:cNvPr>
            <p:cNvSpPr/>
            <p:nvPr/>
          </p:nvSpPr>
          <p:spPr>
            <a:xfrm rot="19699929">
              <a:off x="1879660" y="3098755"/>
              <a:ext cx="1857695" cy="1218733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5AF6C2-E457-13E0-453C-851C7D3B211D}"/>
                </a:ext>
              </a:extLst>
            </p:cNvPr>
            <p:cNvSpPr txBox="1"/>
            <p:nvPr/>
          </p:nvSpPr>
          <p:spPr>
            <a:xfrm>
              <a:off x="735778" y="2674041"/>
              <a:ext cx="1644019" cy="68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Beam Transfer Line SA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F12380-0841-D251-DD33-8924FDBD53C8}"/>
                </a:ext>
              </a:extLst>
            </p:cNvPr>
            <p:cNvSpPr txBox="1"/>
            <p:nvPr/>
          </p:nvSpPr>
          <p:spPr>
            <a:xfrm>
              <a:off x="3840010" y="1915283"/>
              <a:ext cx="1644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Booster </a:t>
              </a:r>
            </a:p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151AA9-3136-98D9-9EB8-B6846D83A18E}"/>
                </a:ext>
              </a:extLst>
            </p:cNvPr>
            <p:cNvSpPr txBox="1"/>
            <p:nvPr/>
          </p:nvSpPr>
          <p:spPr>
            <a:xfrm>
              <a:off x="4944547" y="5183743"/>
              <a:ext cx="164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PIP-II Linac SA</a:t>
              </a:r>
            </a:p>
          </p:txBody>
        </p:sp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B1711B1-EB33-12BA-5A1F-802FAF74B391}"/>
                </a:ext>
              </a:extLst>
            </p:cNvPr>
            <p:cNvSpPr/>
            <p:nvPr/>
          </p:nvSpPr>
          <p:spPr>
            <a:xfrm>
              <a:off x="699750" y="3757291"/>
              <a:ext cx="7229061" cy="1171875"/>
            </a:xfrm>
            <a:custGeom>
              <a:avLst/>
              <a:gdLst>
                <a:gd name="connsiteX0" fmla="*/ 0 w 12637665"/>
                <a:gd name="connsiteY0" fmla="*/ 1261707 h 2523413"/>
                <a:gd name="connsiteX1" fmla="*/ 6318833 w 12637665"/>
                <a:gd name="connsiteY1" fmla="*/ 0 h 2523413"/>
                <a:gd name="connsiteX2" fmla="*/ 12637666 w 12637665"/>
                <a:gd name="connsiteY2" fmla="*/ 1261707 h 2523413"/>
                <a:gd name="connsiteX3" fmla="*/ 6318833 w 12637665"/>
                <a:gd name="connsiteY3" fmla="*/ 2523414 h 2523413"/>
                <a:gd name="connsiteX4" fmla="*/ 0 w 12637665"/>
                <a:gd name="connsiteY4" fmla="*/ 1261707 h 2523413"/>
                <a:gd name="connsiteX0" fmla="*/ 0 w 6843543"/>
                <a:gd name="connsiteY0" fmla="*/ 1274019 h 2540954"/>
                <a:gd name="connsiteX1" fmla="*/ 6318833 w 6843543"/>
                <a:gd name="connsiteY1" fmla="*/ 12312 h 2540954"/>
                <a:gd name="connsiteX2" fmla="*/ 6477497 w 6843543"/>
                <a:gd name="connsiteY2" fmla="*/ 856924 h 2540954"/>
                <a:gd name="connsiteX3" fmla="*/ 6318833 w 6843543"/>
                <a:gd name="connsiteY3" fmla="*/ 2535726 h 2540954"/>
                <a:gd name="connsiteX4" fmla="*/ 0 w 6843543"/>
                <a:gd name="connsiteY4" fmla="*/ 1274019 h 2540954"/>
                <a:gd name="connsiteX0" fmla="*/ 6477497 w 6848290"/>
                <a:gd name="connsiteY0" fmla="*/ 856784 h 2540814"/>
                <a:gd name="connsiteX1" fmla="*/ 6318833 w 6848290"/>
                <a:gd name="connsiteY1" fmla="*/ 2535586 h 2540814"/>
                <a:gd name="connsiteX2" fmla="*/ 0 w 6848290"/>
                <a:gd name="connsiteY2" fmla="*/ 1273879 h 2540814"/>
                <a:gd name="connsiteX3" fmla="*/ 6318833 w 6848290"/>
                <a:gd name="connsiteY3" fmla="*/ 12172 h 2540814"/>
                <a:gd name="connsiteX4" fmla="*/ 6568937 w 6848290"/>
                <a:gd name="connsiteY4" fmla="*/ 948224 h 2540814"/>
                <a:gd name="connsiteX0" fmla="*/ 6477497 w 8413780"/>
                <a:gd name="connsiteY0" fmla="*/ 1175111 h 2859141"/>
                <a:gd name="connsiteX1" fmla="*/ 6318833 w 8413780"/>
                <a:gd name="connsiteY1" fmla="*/ 2853913 h 2859141"/>
                <a:gd name="connsiteX2" fmla="*/ 0 w 8413780"/>
                <a:gd name="connsiteY2" fmla="*/ 1592206 h 2859141"/>
                <a:gd name="connsiteX3" fmla="*/ 6318833 w 8413780"/>
                <a:gd name="connsiteY3" fmla="*/ 330499 h 2859141"/>
                <a:gd name="connsiteX4" fmla="*/ 8413780 w 8413780"/>
                <a:gd name="connsiteY4" fmla="*/ 432362 h 2859141"/>
                <a:gd name="connsiteX0" fmla="*/ 6318833 w 8413780"/>
                <a:gd name="connsiteY0" fmla="*/ 2853913 h 2859141"/>
                <a:gd name="connsiteX1" fmla="*/ 0 w 8413780"/>
                <a:gd name="connsiteY1" fmla="*/ 1592206 h 2859141"/>
                <a:gd name="connsiteX2" fmla="*/ 6318833 w 8413780"/>
                <a:gd name="connsiteY2" fmla="*/ 330499 h 2859141"/>
                <a:gd name="connsiteX3" fmla="*/ 8413780 w 8413780"/>
                <a:gd name="connsiteY3" fmla="*/ 432362 h 2859141"/>
                <a:gd name="connsiteX0" fmla="*/ 0 w 8413780"/>
                <a:gd name="connsiteY0" fmla="*/ 1592206 h 1592206"/>
                <a:gd name="connsiteX1" fmla="*/ 6318833 w 8413780"/>
                <a:gd name="connsiteY1" fmla="*/ 330499 h 1592206"/>
                <a:gd name="connsiteX2" fmla="*/ 8413780 w 8413780"/>
                <a:gd name="connsiteY2" fmla="*/ 432362 h 1592206"/>
                <a:gd name="connsiteX0" fmla="*/ 0 w 8413780"/>
                <a:gd name="connsiteY0" fmla="*/ 1553927 h 1553927"/>
                <a:gd name="connsiteX1" fmla="*/ 5244012 w 8413780"/>
                <a:gd name="connsiteY1" fmla="*/ 404515 h 1553927"/>
                <a:gd name="connsiteX2" fmla="*/ 8413780 w 8413780"/>
                <a:gd name="connsiteY2" fmla="*/ 394083 h 1553927"/>
                <a:gd name="connsiteX0" fmla="*/ 0 w 8413780"/>
                <a:gd name="connsiteY0" fmla="*/ 1525962 h 1525962"/>
                <a:gd name="connsiteX1" fmla="*/ 5244012 w 8413780"/>
                <a:gd name="connsiteY1" fmla="*/ 376550 h 1525962"/>
                <a:gd name="connsiteX2" fmla="*/ 8413780 w 8413780"/>
                <a:gd name="connsiteY2" fmla="*/ 366118 h 1525962"/>
                <a:gd name="connsiteX0" fmla="*/ 0 w 8413780"/>
                <a:gd name="connsiteY0" fmla="*/ 1181745 h 1181745"/>
                <a:gd name="connsiteX1" fmla="*/ 5244012 w 8413780"/>
                <a:gd name="connsiteY1" fmla="*/ 32333 h 1181745"/>
                <a:gd name="connsiteX2" fmla="*/ 8413780 w 8413780"/>
                <a:gd name="connsiteY2" fmla="*/ 21901 h 1181745"/>
                <a:gd name="connsiteX0" fmla="*/ 0 w 8413780"/>
                <a:gd name="connsiteY0" fmla="*/ 1181745 h 1181745"/>
                <a:gd name="connsiteX1" fmla="*/ 5244012 w 8413780"/>
                <a:gd name="connsiteY1" fmla="*/ 32333 h 1181745"/>
                <a:gd name="connsiteX2" fmla="*/ 8413780 w 8413780"/>
                <a:gd name="connsiteY2" fmla="*/ 21901 h 1181745"/>
                <a:gd name="connsiteX0" fmla="*/ 0 w 8413780"/>
                <a:gd name="connsiteY0" fmla="*/ 1181745 h 1181745"/>
                <a:gd name="connsiteX1" fmla="*/ 5244012 w 8413780"/>
                <a:gd name="connsiteY1" fmla="*/ 32333 h 1181745"/>
                <a:gd name="connsiteX2" fmla="*/ 8413780 w 8413780"/>
                <a:gd name="connsiteY2" fmla="*/ 21901 h 1181745"/>
                <a:gd name="connsiteX0" fmla="*/ 0 w 8307103"/>
                <a:gd name="connsiteY0" fmla="*/ 1214879 h 1214879"/>
                <a:gd name="connsiteX1" fmla="*/ 5244012 w 8307103"/>
                <a:gd name="connsiteY1" fmla="*/ 65467 h 1214879"/>
                <a:gd name="connsiteX2" fmla="*/ 8307103 w 8307103"/>
                <a:gd name="connsiteY2" fmla="*/ 115193 h 1214879"/>
                <a:gd name="connsiteX0" fmla="*/ 0 w 8307103"/>
                <a:gd name="connsiteY0" fmla="*/ 1258072 h 1258072"/>
                <a:gd name="connsiteX1" fmla="*/ 5244012 w 8307103"/>
                <a:gd name="connsiteY1" fmla="*/ 108660 h 1258072"/>
                <a:gd name="connsiteX2" fmla="*/ 8307103 w 8307103"/>
                <a:gd name="connsiteY2" fmla="*/ 158386 h 1258072"/>
                <a:gd name="connsiteX0" fmla="*/ 0 w 8318956"/>
                <a:gd name="connsiteY0" fmla="*/ 1222424 h 1222424"/>
                <a:gd name="connsiteX1" fmla="*/ 5244012 w 8318956"/>
                <a:gd name="connsiteY1" fmla="*/ 73012 h 1222424"/>
                <a:gd name="connsiteX2" fmla="*/ 8318956 w 8318956"/>
                <a:gd name="connsiteY2" fmla="*/ 218991 h 1222424"/>
                <a:gd name="connsiteX0" fmla="*/ 0 w 8318956"/>
                <a:gd name="connsiteY0" fmla="*/ 1170380 h 1170380"/>
                <a:gd name="connsiteX1" fmla="*/ 5232159 w 8318956"/>
                <a:gd name="connsiteY1" fmla="*/ 93158 h 1170380"/>
                <a:gd name="connsiteX2" fmla="*/ 8318956 w 8318956"/>
                <a:gd name="connsiteY2" fmla="*/ 166947 h 1170380"/>
                <a:gd name="connsiteX0" fmla="*/ 0 w 8318956"/>
                <a:gd name="connsiteY0" fmla="*/ 1144422 h 1144422"/>
                <a:gd name="connsiteX1" fmla="*/ 5232159 w 8318956"/>
                <a:gd name="connsiteY1" fmla="*/ 67200 h 1144422"/>
                <a:gd name="connsiteX2" fmla="*/ 8318956 w 8318956"/>
                <a:gd name="connsiteY2" fmla="*/ 140989 h 1144422"/>
                <a:gd name="connsiteX0" fmla="*/ 0 w 7121798"/>
                <a:gd name="connsiteY0" fmla="*/ 1265082 h 1265082"/>
                <a:gd name="connsiteX1" fmla="*/ 5232159 w 7121798"/>
                <a:gd name="connsiteY1" fmla="*/ 187860 h 1265082"/>
                <a:gd name="connsiteX2" fmla="*/ 7121798 w 7121798"/>
                <a:gd name="connsiteY2" fmla="*/ 93207 h 1265082"/>
                <a:gd name="connsiteX0" fmla="*/ 0 w 7121798"/>
                <a:gd name="connsiteY0" fmla="*/ 1183294 h 1183294"/>
                <a:gd name="connsiteX1" fmla="*/ 5232159 w 7121798"/>
                <a:gd name="connsiteY1" fmla="*/ 106072 h 1183294"/>
                <a:gd name="connsiteX2" fmla="*/ 7121798 w 7121798"/>
                <a:gd name="connsiteY2" fmla="*/ 11419 h 1183294"/>
                <a:gd name="connsiteX0" fmla="*/ 0 w 7121798"/>
                <a:gd name="connsiteY0" fmla="*/ 1171875 h 1171875"/>
                <a:gd name="connsiteX1" fmla="*/ 3584584 w 7121798"/>
                <a:gd name="connsiteY1" fmla="*/ 178874 h 1171875"/>
                <a:gd name="connsiteX2" fmla="*/ 7121798 w 7121798"/>
                <a:gd name="connsiteY2" fmla="*/ 0 h 1171875"/>
                <a:gd name="connsiteX0" fmla="*/ 0 w 7121798"/>
                <a:gd name="connsiteY0" fmla="*/ 1171875 h 1171875"/>
                <a:gd name="connsiteX1" fmla="*/ 3584584 w 7121798"/>
                <a:gd name="connsiteY1" fmla="*/ 178874 h 1171875"/>
                <a:gd name="connsiteX2" fmla="*/ 7121798 w 7121798"/>
                <a:gd name="connsiteY2" fmla="*/ 0 h 117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1798" h="1171875">
                  <a:moveTo>
                    <a:pt x="0" y="1171875"/>
                  </a:moveTo>
                  <a:cubicBezTo>
                    <a:pt x="1395663" y="459011"/>
                    <a:pt x="2172409" y="350124"/>
                    <a:pt x="3584584" y="178874"/>
                  </a:cubicBezTo>
                  <a:cubicBezTo>
                    <a:pt x="4996759" y="7624"/>
                    <a:pt x="4961310" y="41916"/>
                    <a:pt x="7121798" y="0"/>
                  </a:cubicBezTo>
                </a:path>
              </a:pathLst>
            </a:custGeom>
            <a:noFill/>
            <a:ln w="635000">
              <a:solidFill>
                <a:srgbClr val="FFC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965EFE-A462-4CE1-36DD-5E60CEF7F9B1}"/>
                </a:ext>
              </a:extLst>
            </p:cNvPr>
            <p:cNvSpPr txBox="1"/>
            <p:nvPr/>
          </p:nvSpPr>
          <p:spPr>
            <a:xfrm>
              <a:off x="3654624" y="3935439"/>
              <a:ext cx="1644019" cy="68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SY120 </a:t>
              </a:r>
            </a:p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SA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63F3CD-FEF3-D4A3-BE88-703D48ECEADD}"/>
              </a:ext>
            </a:extLst>
          </p:cNvPr>
          <p:cNvSpPr txBox="1"/>
          <p:nvPr/>
        </p:nvSpPr>
        <p:spPr>
          <a:xfrm>
            <a:off x="7635212" y="1437489"/>
            <a:ext cx="407561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PIP-II Project will be creating or altering 4 different Shielding Assessments through the life span of the Project.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two operational machines along with…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Two additional SAs of our own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PIP-II broke up SAs based on the construction packages: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PIP-II Linac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Beam Transfer Line  </a:t>
            </a:r>
          </a:p>
        </p:txBody>
      </p:sp>
    </p:spTree>
    <p:extLst>
      <p:ext uri="{BB962C8B-B14F-4D97-AF65-F5344CB8AC3E}">
        <p14:creationId xmlns:p14="http://schemas.microsoft.com/office/powerpoint/2010/main" val="1444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6B32E-D9CC-F704-8341-2D1A0582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Enclosures - AD Complex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6B5AC-808B-DF7D-3BB3-D1CA2640470B}"/>
              </a:ext>
            </a:extLst>
          </p:cNvPr>
          <p:cNvSpPr txBox="1"/>
          <p:nvPr/>
        </p:nvSpPr>
        <p:spPr>
          <a:xfrm>
            <a:off x="304805" y="793071"/>
            <a:ext cx="11180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The Project worked with the Accelerator Directorate/Beams Division/Proton Source Dept Head and associated group leaders for their input into the future enclosure Critical Device Controllers (CDCs). In general, the radiation simulations determine what devices can be considered a critical device. These devices are designed for a fail-safe manner, meaning positive control of this device allows beam to continue to enclosure its protecting.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0AEC0B-65DC-AB63-C01B-460CACA3E65A}"/>
              </a:ext>
            </a:extLst>
          </p:cNvPr>
          <p:cNvGrpSpPr/>
          <p:nvPr/>
        </p:nvGrpSpPr>
        <p:grpSpPr>
          <a:xfrm>
            <a:off x="2928072" y="2150679"/>
            <a:ext cx="5310446" cy="4176673"/>
            <a:chOff x="4359838" y="2657968"/>
            <a:chExt cx="4665452" cy="3669384"/>
          </a:xfrm>
        </p:grpSpPr>
        <p:pic>
          <p:nvPicPr>
            <p:cNvPr id="19" name="Picture 18" descr="A basketball hoop with a net&#10;&#10;Description automatically generated with low confidence">
              <a:extLst>
                <a:ext uri="{FF2B5EF4-FFF2-40B4-BE49-F238E27FC236}">
                  <a16:creationId xmlns:a16="http://schemas.microsoft.com/office/drawing/2014/main" id="{5510382F-822B-2C32-76A1-1A7710C65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9838" y="2657968"/>
              <a:ext cx="4665452" cy="355149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66DA07-E903-4B2D-7675-A84708F38B6E}"/>
                </a:ext>
              </a:extLst>
            </p:cNvPr>
            <p:cNvSpPr/>
            <p:nvPr/>
          </p:nvSpPr>
          <p:spPr>
            <a:xfrm>
              <a:off x="5947600" y="5699672"/>
              <a:ext cx="3056669" cy="627680"/>
            </a:xfrm>
            <a:custGeom>
              <a:avLst/>
              <a:gdLst>
                <a:gd name="connsiteX0" fmla="*/ 0 w 3016461"/>
                <a:gd name="connsiteY0" fmla="*/ 0 h 571604"/>
                <a:gd name="connsiteX1" fmla="*/ 3016461 w 3016461"/>
                <a:gd name="connsiteY1" fmla="*/ 0 h 571604"/>
                <a:gd name="connsiteX2" fmla="*/ 3016461 w 3016461"/>
                <a:gd name="connsiteY2" fmla="*/ 571604 h 571604"/>
                <a:gd name="connsiteX3" fmla="*/ 0 w 3016461"/>
                <a:gd name="connsiteY3" fmla="*/ 571604 h 571604"/>
                <a:gd name="connsiteX4" fmla="*/ 0 w 3016461"/>
                <a:gd name="connsiteY4" fmla="*/ 0 h 571604"/>
                <a:gd name="connsiteX0" fmla="*/ 0 w 3016461"/>
                <a:gd name="connsiteY0" fmla="*/ 0 h 571604"/>
                <a:gd name="connsiteX1" fmla="*/ 530291 w 3016461"/>
                <a:gd name="connsiteY1" fmla="*/ 268 h 571604"/>
                <a:gd name="connsiteX2" fmla="*/ 3016461 w 3016461"/>
                <a:gd name="connsiteY2" fmla="*/ 0 h 571604"/>
                <a:gd name="connsiteX3" fmla="*/ 3016461 w 3016461"/>
                <a:gd name="connsiteY3" fmla="*/ 571604 h 571604"/>
                <a:gd name="connsiteX4" fmla="*/ 0 w 3016461"/>
                <a:gd name="connsiteY4" fmla="*/ 571604 h 571604"/>
                <a:gd name="connsiteX5" fmla="*/ 0 w 3016461"/>
                <a:gd name="connsiteY5" fmla="*/ 0 h 571604"/>
                <a:gd name="connsiteX0" fmla="*/ 0 w 3016461"/>
                <a:gd name="connsiteY0" fmla="*/ 0 h 571604"/>
                <a:gd name="connsiteX1" fmla="*/ 127742 w 3016461"/>
                <a:gd name="connsiteY1" fmla="*/ 24261 h 571604"/>
                <a:gd name="connsiteX2" fmla="*/ 3016461 w 3016461"/>
                <a:gd name="connsiteY2" fmla="*/ 0 h 571604"/>
                <a:gd name="connsiteX3" fmla="*/ 3016461 w 3016461"/>
                <a:gd name="connsiteY3" fmla="*/ 571604 h 571604"/>
                <a:gd name="connsiteX4" fmla="*/ 0 w 3016461"/>
                <a:gd name="connsiteY4" fmla="*/ 571604 h 571604"/>
                <a:gd name="connsiteX5" fmla="*/ 0 w 3016461"/>
                <a:gd name="connsiteY5" fmla="*/ 0 h 571604"/>
                <a:gd name="connsiteX0" fmla="*/ 0 w 3021793"/>
                <a:gd name="connsiteY0" fmla="*/ 53318 h 571604"/>
                <a:gd name="connsiteX1" fmla="*/ 133074 w 3021793"/>
                <a:gd name="connsiteY1" fmla="*/ 24261 h 571604"/>
                <a:gd name="connsiteX2" fmla="*/ 3021793 w 3021793"/>
                <a:gd name="connsiteY2" fmla="*/ 0 h 571604"/>
                <a:gd name="connsiteX3" fmla="*/ 3021793 w 3021793"/>
                <a:gd name="connsiteY3" fmla="*/ 571604 h 571604"/>
                <a:gd name="connsiteX4" fmla="*/ 5332 w 3021793"/>
                <a:gd name="connsiteY4" fmla="*/ 571604 h 571604"/>
                <a:gd name="connsiteX5" fmla="*/ 0 w 3021793"/>
                <a:gd name="connsiteY5" fmla="*/ 53318 h 571604"/>
                <a:gd name="connsiteX0" fmla="*/ 0 w 3024459"/>
                <a:gd name="connsiteY0" fmla="*/ 29057 h 547343"/>
                <a:gd name="connsiteX1" fmla="*/ 133074 w 3024459"/>
                <a:gd name="connsiteY1" fmla="*/ 0 h 547343"/>
                <a:gd name="connsiteX2" fmla="*/ 3024459 w 3024459"/>
                <a:gd name="connsiteY2" fmla="*/ 2398 h 547343"/>
                <a:gd name="connsiteX3" fmla="*/ 3021793 w 3024459"/>
                <a:gd name="connsiteY3" fmla="*/ 547343 h 547343"/>
                <a:gd name="connsiteX4" fmla="*/ 5332 w 3024459"/>
                <a:gd name="connsiteY4" fmla="*/ 547343 h 547343"/>
                <a:gd name="connsiteX5" fmla="*/ 0 w 3024459"/>
                <a:gd name="connsiteY5" fmla="*/ 29057 h 547343"/>
                <a:gd name="connsiteX0" fmla="*/ 26734 w 3051193"/>
                <a:gd name="connsiteY0" fmla="*/ 29057 h 550008"/>
                <a:gd name="connsiteX1" fmla="*/ 159808 w 3051193"/>
                <a:gd name="connsiteY1" fmla="*/ 0 h 550008"/>
                <a:gd name="connsiteX2" fmla="*/ 3051193 w 3051193"/>
                <a:gd name="connsiteY2" fmla="*/ 2398 h 550008"/>
                <a:gd name="connsiteX3" fmla="*/ 3048527 w 3051193"/>
                <a:gd name="connsiteY3" fmla="*/ 547343 h 550008"/>
                <a:gd name="connsiteX4" fmla="*/ 75 w 3051193"/>
                <a:gd name="connsiteY4" fmla="*/ 550008 h 550008"/>
                <a:gd name="connsiteX5" fmla="*/ 26734 w 3051193"/>
                <a:gd name="connsiteY5" fmla="*/ 29057 h 550008"/>
                <a:gd name="connsiteX0" fmla="*/ 244797 w 3269256"/>
                <a:gd name="connsiteY0" fmla="*/ 29057 h 550008"/>
                <a:gd name="connsiteX1" fmla="*/ 377871 w 3269256"/>
                <a:gd name="connsiteY1" fmla="*/ 0 h 550008"/>
                <a:gd name="connsiteX2" fmla="*/ 3269256 w 3269256"/>
                <a:gd name="connsiteY2" fmla="*/ 2398 h 550008"/>
                <a:gd name="connsiteX3" fmla="*/ 3266590 w 3269256"/>
                <a:gd name="connsiteY3" fmla="*/ 547343 h 550008"/>
                <a:gd name="connsiteX4" fmla="*/ 218138 w 3269256"/>
                <a:gd name="connsiteY4" fmla="*/ 550008 h 550008"/>
                <a:gd name="connsiteX5" fmla="*/ 244577 w 3269256"/>
                <a:gd name="connsiteY5" fmla="*/ 45319 h 550008"/>
                <a:gd name="connsiteX6" fmla="*/ 244797 w 3269256"/>
                <a:gd name="connsiteY6" fmla="*/ 29057 h 550008"/>
                <a:gd name="connsiteX0" fmla="*/ 252961 w 3277420"/>
                <a:gd name="connsiteY0" fmla="*/ 29057 h 550008"/>
                <a:gd name="connsiteX1" fmla="*/ 386035 w 3277420"/>
                <a:gd name="connsiteY1" fmla="*/ 0 h 550008"/>
                <a:gd name="connsiteX2" fmla="*/ 3277420 w 3277420"/>
                <a:gd name="connsiteY2" fmla="*/ 2398 h 550008"/>
                <a:gd name="connsiteX3" fmla="*/ 3274754 w 3277420"/>
                <a:gd name="connsiteY3" fmla="*/ 547343 h 550008"/>
                <a:gd name="connsiteX4" fmla="*/ 226302 w 3277420"/>
                <a:gd name="connsiteY4" fmla="*/ 550008 h 550008"/>
                <a:gd name="connsiteX5" fmla="*/ 220751 w 3277420"/>
                <a:gd name="connsiteY5" fmla="*/ 55983 h 550008"/>
                <a:gd name="connsiteX6" fmla="*/ 252961 w 3277420"/>
                <a:gd name="connsiteY6" fmla="*/ 29057 h 550008"/>
                <a:gd name="connsiteX0" fmla="*/ 32210 w 3056669"/>
                <a:gd name="connsiteY0" fmla="*/ 29057 h 550008"/>
                <a:gd name="connsiteX1" fmla="*/ 165284 w 3056669"/>
                <a:gd name="connsiteY1" fmla="*/ 0 h 550008"/>
                <a:gd name="connsiteX2" fmla="*/ 3056669 w 3056669"/>
                <a:gd name="connsiteY2" fmla="*/ 2398 h 550008"/>
                <a:gd name="connsiteX3" fmla="*/ 3054003 w 3056669"/>
                <a:gd name="connsiteY3" fmla="*/ 547343 h 550008"/>
                <a:gd name="connsiteX4" fmla="*/ 5551 w 3056669"/>
                <a:gd name="connsiteY4" fmla="*/ 550008 h 550008"/>
                <a:gd name="connsiteX5" fmla="*/ 0 w 3056669"/>
                <a:gd name="connsiteY5" fmla="*/ 55983 h 550008"/>
                <a:gd name="connsiteX6" fmla="*/ 32210 w 3056669"/>
                <a:gd name="connsiteY6" fmla="*/ 29057 h 550008"/>
                <a:gd name="connsiteX0" fmla="*/ 96191 w 3056669"/>
                <a:gd name="connsiteY0" fmla="*/ 10396 h 550008"/>
                <a:gd name="connsiteX1" fmla="*/ 165284 w 3056669"/>
                <a:gd name="connsiteY1" fmla="*/ 0 h 550008"/>
                <a:gd name="connsiteX2" fmla="*/ 3056669 w 3056669"/>
                <a:gd name="connsiteY2" fmla="*/ 2398 h 550008"/>
                <a:gd name="connsiteX3" fmla="*/ 3054003 w 3056669"/>
                <a:gd name="connsiteY3" fmla="*/ 547343 h 550008"/>
                <a:gd name="connsiteX4" fmla="*/ 5551 w 3056669"/>
                <a:gd name="connsiteY4" fmla="*/ 550008 h 550008"/>
                <a:gd name="connsiteX5" fmla="*/ 0 w 3056669"/>
                <a:gd name="connsiteY5" fmla="*/ 55983 h 550008"/>
                <a:gd name="connsiteX6" fmla="*/ 96191 w 3056669"/>
                <a:gd name="connsiteY6" fmla="*/ 10396 h 550008"/>
                <a:gd name="connsiteX0" fmla="*/ 96191 w 3056669"/>
                <a:gd name="connsiteY0" fmla="*/ 10396 h 550008"/>
                <a:gd name="connsiteX1" fmla="*/ 165284 w 3056669"/>
                <a:gd name="connsiteY1" fmla="*/ 0 h 550008"/>
                <a:gd name="connsiteX2" fmla="*/ 3056669 w 3056669"/>
                <a:gd name="connsiteY2" fmla="*/ 2398 h 550008"/>
                <a:gd name="connsiteX3" fmla="*/ 3054003 w 3056669"/>
                <a:gd name="connsiteY3" fmla="*/ 547343 h 550008"/>
                <a:gd name="connsiteX4" fmla="*/ 5551 w 3056669"/>
                <a:gd name="connsiteY4" fmla="*/ 550008 h 550008"/>
                <a:gd name="connsiteX5" fmla="*/ 0 w 3056669"/>
                <a:gd name="connsiteY5" fmla="*/ 55983 h 550008"/>
                <a:gd name="connsiteX6" fmla="*/ 96191 w 3056669"/>
                <a:gd name="connsiteY6" fmla="*/ 10396 h 55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669" h="550008">
                  <a:moveTo>
                    <a:pt x="96191" y="10396"/>
                  </a:moveTo>
                  <a:lnTo>
                    <a:pt x="165284" y="0"/>
                  </a:lnTo>
                  <a:lnTo>
                    <a:pt x="3056669" y="2398"/>
                  </a:lnTo>
                  <a:cubicBezTo>
                    <a:pt x="3055780" y="184046"/>
                    <a:pt x="3054892" y="365695"/>
                    <a:pt x="3054003" y="547343"/>
                  </a:cubicBezTo>
                  <a:lnTo>
                    <a:pt x="5551" y="550008"/>
                  </a:lnTo>
                  <a:cubicBezTo>
                    <a:pt x="3701" y="385333"/>
                    <a:pt x="1850" y="220658"/>
                    <a:pt x="0" y="55983"/>
                  </a:cubicBezTo>
                  <a:lnTo>
                    <a:pt x="96191" y="10396"/>
                  </a:lnTo>
                  <a:close/>
                </a:path>
              </a:pathLst>
            </a:cu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PIP-II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1902A9-FF35-50C3-D136-5172BFCACFC7}"/>
                </a:ext>
              </a:extLst>
            </p:cNvPr>
            <p:cNvGrpSpPr/>
            <p:nvPr/>
          </p:nvGrpSpPr>
          <p:grpSpPr>
            <a:xfrm>
              <a:off x="4546839" y="4204538"/>
              <a:ext cx="3333982" cy="1719170"/>
              <a:chOff x="1325469" y="3284903"/>
              <a:chExt cx="4649756" cy="2397653"/>
            </a:xfrm>
          </p:grpSpPr>
          <p:sp>
            <p:nvSpPr>
              <p:cNvPr id="22" name="Oval 6">
                <a:extLst>
                  <a:ext uri="{FF2B5EF4-FFF2-40B4-BE49-F238E27FC236}">
                    <a16:creationId xmlns:a16="http://schemas.microsoft.com/office/drawing/2014/main" id="{2A878D32-487A-0E39-BDE3-D0CA5B81713E}"/>
                  </a:ext>
                </a:extLst>
              </p:cNvPr>
              <p:cNvSpPr/>
              <p:nvPr/>
            </p:nvSpPr>
            <p:spPr>
              <a:xfrm rot="14987940">
                <a:off x="2729339" y="2967583"/>
                <a:ext cx="727404" cy="1362043"/>
              </a:xfrm>
              <a:custGeom>
                <a:avLst/>
                <a:gdLst>
                  <a:gd name="connsiteX0" fmla="*/ 0 w 12637665"/>
                  <a:gd name="connsiteY0" fmla="*/ 1261707 h 2523413"/>
                  <a:gd name="connsiteX1" fmla="*/ 6318833 w 12637665"/>
                  <a:gd name="connsiteY1" fmla="*/ 0 h 2523413"/>
                  <a:gd name="connsiteX2" fmla="*/ 12637666 w 12637665"/>
                  <a:gd name="connsiteY2" fmla="*/ 1261707 h 2523413"/>
                  <a:gd name="connsiteX3" fmla="*/ 6318833 w 12637665"/>
                  <a:gd name="connsiteY3" fmla="*/ 2523414 h 2523413"/>
                  <a:gd name="connsiteX4" fmla="*/ 0 w 12637665"/>
                  <a:gd name="connsiteY4" fmla="*/ 1261707 h 2523413"/>
                  <a:gd name="connsiteX0" fmla="*/ 0 w 6843543"/>
                  <a:gd name="connsiteY0" fmla="*/ 1274019 h 2540954"/>
                  <a:gd name="connsiteX1" fmla="*/ 6318833 w 6843543"/>
                  <a:gd name="connsiteY1" fmla="*/ 12312 h 2540954"/>
                  <a:gd name="connsiteX2" fmla="*/ 6477497 w 6843543"/>
                  <a:gd name="connsiteY2" fmla="*/ 856924 h 2540954"/>
                  <a:gd name="connsiteX3" fmla="*/ 6318833 w 6843543"/>
                  <a:gd name="connsiteY3" fmla="*/ 2535726 h 2540954"/>
                  <a:gd name="connsiteX4" fmla="*/ 0 w 6843543"/>
                  <a:gd name="connsiteY4" fmla="*/ 1274019 h 2540954"/>
                  <a:gd name="connsiteX0" fmla="*/ 6477497 w 6848290"/>
                  <a:gd name="connsiteY0" fmla="*/ 856784 h 2540814"/>
                  <a:gd name="connsiteX1" fmla="*/ 6318833 w 6848290"/>
                  <a:gd name="connsiteY1" fmla="*/ 2535586 h 2540814"/>
                  <a:gd name="connsiteX2" fmla="*/ 0 w 6848290"/>
                  <a:gd name="connsiteY2" fmla="*/ 1273879 h 2540814"/>
                  <a:gd name="connsiteX3" fmla="*/ 6318833 w 6848290"/>
                  <a:gd name="connsiteY3" fmla="*/ 12172 h 2540814"/>
                  <a:gd name="connsiteX4" fmla="*/ 6568937 w 6848290"/>
                  <a:gd name="connsiteY4" fmla="*/ 948224 h 2540814"/>
                  <a:gd name="connsiteX0" fmla="*/ 6477497 w 8413780"/>
                  <a:gd name="connsiteY0" fmla="*/ 1175111 h 2859141"/>
                  <a:gd name="connsiteX1" fmla="*/ 6318833 w 8413780"/>
                  <a:gd name="connsiteY1" fmla="*/ 2853913 h 2859141"/>
                  <a:gd name="connsiteX2" fmla="*/ 0 w 8413780"/>
                  <a:gd name="connsiteY2" fmla="*/ 1592206 h 2859141"/>
                  <a:gd name="connsiteX3" fmla="*/ 6318833 w 8413780"/>
                  <a:gd name="connsiteY3" fmla="*/ 330499 h 2859141"/>
                  <a:gd name="connsiteX4" fmla="*/ 8413780 w 8413780"/>
                  <a:gd name="connsiteY4" fmla="*/ 432362 h 2859141"/>
                  <a:gd name="connsiteX0" fmla="*/ 6318833 w 8413780"/>
                  <a:gd name="connsiteY0" fmla="*/ 2853913 h 2859141"/>
                  <a:gd name="connsiteX1" fmla="*/ 0 w 8413780"/>
                  <a:gd name="connsiteY1" fmla="*/ 1592206 h 2859141"/>
                  <a:gd name="connsiteX2" fmla="*/ 6318833 w 8413780"/>
                  <a:gd name="connsiteY2" fmla="*/ 330499 h 2859141"/>
                  <a:gd name="connsiteX3" fmla="*/ 8413780 w 8413780"/>
                  <a:gd name="connsiteY3" fmla="*/ 432362 h 2859141"/>
                  <a:gd name="connsiteX0" fmla="*/ 0 w 8413780"/>
                  <a:gd name="connsiteY0" fmla="*/ 1592206 h 1592206"/>
                  <a:gd name="connsiteX1" fmla="*/ 6318833 w 8413780"/>
                  <a:gd name="connsiteY1" fmla="*/ 330499 h 1592206"/>
                  <a:gd name="connsiteX2" fmla="*/ 8413780 w 8413780"/>
                  <a:gd name="connsiteY2" fmla="*/ 432362 h 1592206"/>
                  <a:gd name="connsiteX0" fmla="*/ 0 w 8413780"/>
                  <a:gd name="connsiteY0" fmla="*/ 1553927 h 1553927"/>
                  <a:gd name="connsiteX1" fmla="*/ 5244012 w 8413780"/>
                  <a:gd name="connsiteY1" fmla="*/ 404515 h 1553927"/>
                  <a:gd name="connsiteX2" fmla="*/ 8413780 w 8413780"/>
                  <a:gd name="connsiteY2" fmla="*/ 394083 h 1553927"/>
                  <a:gd name="connsiteX0" fmla="*/ 0 w 8413780"/>
                  <a:gd name="connsiteY0" fmla="*/ 1525962 h 1525962"/>
                  <a:gd name="connsiteX1" fmla="*/ 5244012 w 8413780"/>
                  <a:gd name="connsiteY1" fmla="*/ 376550 h 1525962"/>
                  <a:gd name="connsiteX2" fmla="*/ 8413780 w 8413780"/>
                  <a:gd name="connsiteY2" fmla="*/ 366118 h 1525962"/>
                  <a:gd name="connsiteX0" fmla="*/ 0 w 8413780"/>
                  <a:gd name="connsiteY0" fmla="*/ 1181745 h 1181745"/>
                  <a:gd name="connsiteX1" fmla="*/ 5244012 w 8413780"/>
                  <a:gd name="connsiteY1" fmla="*/ 32333 h 1181745"/>
                  <a:gd name="connsiteX2" fmla="*/ 8413780 w 8413780"/>
                  <a:gd name="connsiteY2" fmla="*/ 21901 h 1181745"/>
                  <a:gd name="connsiteX0" fmla="*/ 0 w 8413780"/>
                  <a:gd name="connsiteY0" fmla="*/ 1181745 h 1181745"/>
                  <a:gd name="connsiteX1" fmla="*/ 5244012 w 8413780"/>
                  <a:gd name="connsiteY1" fmla="*/ 32333 h 1181745"/>
                  <a:gd name="connsiteX2" fmla="*/ 8413780 w 8413780"/>
                  <a:gd name="connsiteY2" fmla="*/ 21901 h 1181745"/>
                  <a:gd name="connsiteX0" fmla="*/ 0 w 8413780"/>
                  <a:gd name="connsiteY0" fmla="*/ 1181745 h 1181745"/>
                  <a:gd name="connsiteX1" fmla="*/ 5244012 w 8413780"/>
                  <a:gd name="connsiteY1" fmla="*/ 32333 h 1181745"/>
                  <a:gd name="connsiteX2" fmla="*/ 8413780 w 8413780"/>
                  <a:gd name="connsiteY2" fmla="*/ 21901 h 1181745"/>
                  <a:gd name="connsiteX0" fmla="*/ 0 w 8307103"/>
                  <a:gd name="connsiteY0" fmla="*/ 1214879 h 1214879"/>
                  <a:gd name="connsiteX1" fmla="*/ 5244012 w 8307103"/>
                  <a:gd name="connsiteY1" fmla="*/ 65467 h 1214879"/>
                  <a:gd name="connsiteX2" fmla="*/ 8307103 w 8307103"/>
                  <a:gd name="connsiteY2" fmla="*/ 115193 h 1214879"/>
                  <a:gd name="connsiteX0" fmla="*/ 0 w 8307103"/>
                  <a:gd name="connsiteY0" fmla="*/ 1258072 h 1258072"/>
                  <a:gd name="connsiteX1" fmla="*/ 5244012 w 8307103"/>
                  <a:gd name="connsiteY1" fmla="*/ 108660 h 1258072"/>
                  <a:gd name="connsiteX2" fmla="*/ 8307103 w 8307103"/>
                  <a:gd name="connsiteY2" fmla="*/ 158386 h 1258072"/>
                  <a:gd name="connsiteX0" fmla="*/ 0 w 8318956"/>
                  <a:gd name="connsiteY0" fmla="*/ 1222424 h 1222424"/>
                  <a:gd name="connsiteX1" fmla="*/ 5244012 w 8318956"/>
                  <a:gd name="connsiteY1" fmla="*/ 73012 h 1222424"/>
                  <a:gd name="connsiteX2" fmla="*/ 8318956 w 8318956"/>
                  <a:gd name="connsiteY2" fmla="*/ 218991 h 1222424"/>
                  <a:gd name="connsiteX0" fmla="*/ 0 w 8318956"/>
                  <a:gd name="connsiteY0" fmla="*/ 1170380 h 1170380"/>
                  <a:gd name="connsiteX1" fmla="*/ 5232159 w 8318956"/>
                  <a:gd name="connsiteY1" fmla="*/ 93158 h 1170380"/>
                  <a:gd name="connsiteX2" fmla="*/ 8318956 w 8318956"/>
                  <a:gd name="connsiteY2" fmla="*/ 166947 h 1170380"/>
                  <a:gd name="connsiteX0" fmla="*/ 0 w 8318956"/>
                  <a:gd name="connsiteY0" fmla="*/ 1144422 h 1144422"/>
                  <a:gd name="connsiteX1" fmla="*/ 5232159 w 8318956"/>
                  <a:gd name="connsiteY1" fmla="*/ 67200 h 1144422"/>
                  <a:gd name="connsiteX2" fmla="*/ 8318956 w 8318956"/>
                  <a:gd name="connsiteY2" fmla="*/ 140989 h 1144422"/>
                  <a:gd name="connsiteX0" fmla="*/ 0 w 7121798"/>
                  <a:gd name="connsiteY0" fmla="*/ 1265082 h 1265082"/>
                  <a:gd name="connsiteX1" fmla="*/ 5232159 w 7121798"/>
                  <a:gd name="connsiteY1" fmla="*/ 187860 h 1265082"/>
                  <a:gd name="connsiteX2" fmla="*/ 7121798 w 7121798"/>
                  <a:gd name="connsiteY2" fmla="*/ 93207 h 1265082"/>
                  <a:gd name="connsiteX0" fmla="*/ 0 w 7121798"/>
                  <a:gd name="connsiteY0" fmla="*/ 1183294 h 1183294"/>
                  <a:gd name="connsiteX1" fmla="*/ 5232159 w 7121798"/>
                  <a:gd name="connsiteY1" fmla="*/ 106072 h 1183294"/>
                  <a:gd name="connsiteX2" fmla="*/ 7121798 w 7121798"/>
                  <a:gd name="connsiteY2" fmla="*/ 11419 h 1183294"/>
                  <a:gd name="connsiteX0" fmla="*/ 0 w 7121798"/>
                  <a:gd name="connsiteY0" fmla="*/ 1171875 h 1171875"/>
                  <a:gd name="connsiteX1" fmla="*/ 3584584 w 7121798"/>
                  <a:gd name="connsiteY1" fmla="*/ 178874 h 1171875"/>
                  <a:gd name="connsiteX2" fmla="*/ 7121798 w 7121798"/>
                  <a:gd name="connsiteY2" fmla="*/ 0 h 1171875"/>
                  <a:gd name="connsiteX0" fmla="*/ 0 w 7121798"/>
                  <a:gd name="connsiteY0" fmla="*/ 1171875 h 1171875"/>
                  <a:gd name="connsiteX1" fmla="*/ 3584584 w 7121798"/>
                  <a:gd name="connsiteY1" fmla="*/ 178874 h 1171875"/>
                  <a:gd name="connsiteX2" fmla="*/ 7121798 w 7121798"/>
                  <a:gd name="connsiteY2" fmla="*/ 0 h 1171875"/>
                  <a:gd name="connsiteX0" fmla="*/ 0 w 6412407"/>
                  <a:gd name="connsiteY0" fmla="*/ 209179 h 692053"/>
                  <a:gd name="connsiteX1" fmla="*/ 2875193 w 6412407"/>
                  <a:gd name="connsiteY1" fmla="*/ 676902 h 692053"/>
                  <a:gd name="connsiteX2" fmla="*/ 6412407 w 6412407"/>
                  <a:gd name="connsiteY2" fmla="*/ 498028 h 692053"/>
                  <a:gd name="connsiteX0" fmla="*/ 0 w 6412407"/>
                  <a:gd name="connsiteY0" fmla="*/ 348019 h 638554"/>
                  <a:gd name="connsiteX1" fmla="*/ 2935998 w 6412407"/>
                  <a:gd name="connsiteY1" fmla="*/ 95667 h 638554"/>
                  <a:gd name="connsiteX2" fmla="*/ 6412407 w 6412407"/>
                  <a:gd name="connsiteY2" fmla="*/ 636868 h 638554"/>
                  <a:gd name="connsiteX0" fmla="*/ 0 w 6412407"/>
                  <a:gd name="connsiteY0" fmla="*/ 348019 h 639151"/>
                  <a:gd name="connsiteX1" fmla="*/ 2935998 w 6412407"/>
                  <a:gd name="connsiteY1" fmla="*/ 95667 h 639151"/>
                  <a:gd name="connsiteX2" fmla="*/ 6412407 w 6412407"/>
                  <a:gd name="connsiteY2" fmla="*/ 636868 h 639151"/>
                  <a:gd name="connsiteX0" fmla="*/ 0 w 6412407"/>
                  <a:gd name="connsiteY0" fmla="*/ 396545 h 687677"/>
                  <a:gd name="connsiteX1" fmla="*/ 2935998 w 6412407"/>
                  <a:gd name="connsiteY1" fmla="*/ 144193 h 687677"/>
                  <a:gd name="connsiteX2" fmla="*/ 6412407 w 6412407"/>
                  <a:gd name="connsiteY2" fmla="*/ 685394 h 687677"/>
                  <a:gd name="connsiteX0" fmla="*/ 0 w 6412407"/>
                  <a:gd name="connsiteY0" fmla="*/ 252352 h 543484"/>
                  <a:gd name="connsiteX1" fmla="*/ 2935998 w 6412407"/>
                  <a:gd name="connsiteY1" fmla="*/ 0 h 543484"/>
                  <a:gd name="connsiteX2" fmla="*/ 6412407 w 6412407"/>
                  <a:gd name="connsiteY2" fmla="*/ 541201 h 543484"/>
                  <a:gd name="connsiteX0" fmla="*/ 0 w 6412407"/>
                  <a:gd name="connsiteY0" fmla="*/ 252352 h 541201"/>
                  <a:gd name="connsiteX1" fmla="*/ 2935998 w 6412407"/>
                  <a:gd name="connsiteY1" fmla="*/ 0 h 541201"/>
                  <a:gd name="connsiteX2" fmla="*/ 6412407 w 6412407"/>
                  <a:gd name="connsiteY2" fmla="*/ 541201 h 541201"/>
                  <a:gd name="connsiteX0" fmla="*/ 0 w 3441969"/>
                  <a:gd name="connsiteY0" fmla="*/ 252352 h 2857847"/>
                  <a:gd name="connsiteX1" fmla="*/ 2935998 w 3441969"/>
                  <a:gd name="connsiteY1" fmla="*/ 0 h 2857847"/>
                  <a:gd name="connsiteX2" fmla="*/ 3441969 w 3441969"/>
                  <a:gd name="connsiteY2" fmla="*/ 2857847 h 2857847"/>
                  <a:gd name="connsiteX0" fmla="*/ 0 w 4328606"/>
                  <a:gd name="connsiteY0" fmla="*/ 22891 h 2628386"/>
                  <a:gd name="connsiteX1" fmla="*/ 3989683 w 4328606"/>
                  <a:gd name="connsiteY1" fmla="*/ 1962568 h 2628386"/>
                  <a:gd name="connsiteX2" fmla="*/ 3441969 w 4328606"/>
                  <a:gd name="connsiteY2" fmla="*/ 2628386 h 2628386"/>
                  <a:gd name="connsiteX0" fmla="*/ 199837 w 1495676"/>
                  <a:gd name="connsiteY0" fmla="*/ 45534 h 1457760"/>
                  <a:gd name="connsiteX1" fmla="*/ 1156753 w 1495676"/>
                  <a:gd name="connsiteY1" fmla="*/ 791942 h 1457760"/>
                  <a:gd name="connsiteX2" fmla="*/ 609039 w 1495676"/>
                  <a:gd name="connsiteY2" fmla="*/ 1457760 h 1457760"/>
                  <a:gd name="connsiteX0" fmla="*/ 199837 w 1495676"/>
                  <a:gd name="connsiteY0" fmla="*/ 0 h 1412226"/>
                  <a:gd name="connsiteX1" fmla="*/ 1156753 w 1495676"/>
                  <a:gd name="connsiteY1" fmla="*/ 746408 h 1412226"/>
                  <a:gd name="connsiteX2" fmla="*/ 609039 w 1495676"/>
                  <a:gd name="connsiteY2" fmla="*/ 1412226 h 1412226"/>
                  <a:gd name="connsiteX0" fmla="*/ 199837 w 1495676"/>
                  <a:gd name="connsiteY0" fmla="*/ 0 h 1412226"/>
                  <a:gd name="connsiteX1" fmla="*/ 1156753 w 1495676"/>
                  <a:gd name="connsiteY1" fmla="*/ 746408 h 1412226"/>
                  <a:gd name="connsiteX2" fmla="*/ 609039 w 1495676"/>
                  <a:gd name="connsiteY2" fmla="*/ 1412226 h 1412226"/>
                  <a:gd name="connsiteX0" fmla="*/ 446307 w 1453000"/>
                  <a:gd name="connsiteY0" fmla="*/ 0 h 1412226"/>
                  <a:gd name="connsiteX1" fmla="*/ 1403223 w 1453000"/>
                  <a:gd name="connsiteY1" fmla="*/ 746408 h 1412226"/>
                  <a:gd name="connsiteX2" fmla="*/ 855509 w 1453000"/>
                  <a:gd name="connsiteY2" fmla="*/ 1412226 h 1412226"/>
                  <a:gd name="connsiteX0" fmla="*/ -1 w 1006692"/>
                  <a:gd name="connsiteY0" fmla="*/ 0 h 1412226"/>
                  <a:gd name="connsiteX1" fmla="*/ 956915 w 1006692"/>
                  <a:gd name="connsiteY1" fmla="*/ 746408 h 1412226"/>
                  <a:gd name="connsiteX2" fmla="*/ 409201 w 1006692"/>
                  <a:gd name="connsiteY2" fmla="*/ 1412226 h 1412226"/>
                  <a:gd name="connsiteX0" fmla="*/ 0 w 956916"/>
                  <a:gd name="connsiteY0" fmla="*/ 0 h 1412226"/>
                  <a:gd name="connsiteX1" fmla="*/ 956916 w 956916"/>
                  <a:gd name="connsiteY1" fmla="*/ 746408 h 1412226"/>
                  <a:gd name="connsiteX2" fmla="*/ 409202 w 956916"/>
                  <a:gd name="connsiteY2" fmla="*/ 1412226 h 1412226"/>
                  <a:gd name="connsiteX0" fmla="*/ 0 w 956916"/>
                  <a:gd name="connsiteY0" fmla="*/ 0 h 1412226"/>
                  <a:gd name="connsiteX1" fmla="*/ 956916 w 956916"/>
                  <a:gd name="connsiteY1" fmla="*/ 746408 h 1412226"/>
                  <a:gd name="connsiteX2" fmla="*/ 409202 w 956916"/>
                  <a:gd name="connsiteY2" fmla="*/ 1412226 h 1412226"/>
                  <a:gd name="connsiteX0" fmla="*/ 0 w 956916"/>
                  <a:gd name="connsiteY0" fmla="*/ 0 h 1412226"/>
                  <a:gd name="connsiteX1" fmla="*/ 956916 w 956916"/>
                  <a:gd name="connsiteY1" fmla="*/ 746408 h 1412226"/>
                  <a:gd name="connsiteX2" fmla="*/ 409202 w 956916"/>
                  <a:gd name="connsiteY2" fmla="*/ 1412226 h 1412226"/>
                  <a:gd name="connsiteX0" fmla="*/ 0 w 1061027"/>
                  <a:gd name="connsiteY0" fmla="*/ 0 h 1412226"/>
                  <a:gd name="connsiteX1" fmla="*/ 956916 w 1061027"/>
                  <a:gd name="connsiteY1" fmla="*/ 746408 h 1412226"/>
                  <a:gd name="connsiteX2" fmla="*/ 973937 w 1061027"/>
                  <a:gd name="connsiteY2" fmla="*/ 756840 h 1412226"/>
                  <a:gd name="connsiteX3" fmla="*/ 409202 w 1061027"/>
                  <a:gd name="connsiteY3" fmla="*/ 1412226 h 1412226"/>
                  <a:gd name="connsiteX0" fmla="*/ 0 w 1423807"/>
                  <a:gd name="connsiteY0" fmla="*/ 0 h 1412226"/>
                  <a:gd name="connsiteX1" fmla="*/ 956916 w 1423807"/>
                  <a:gd name="connsiteY1" fmla="*/ 746408 h 1412226"/>
                  <a:gd name="connsiteX2" fmla="*/ 1409902 w 1423807"/>
                  <a:gd name="connsiteY2" fmla="*/ 972963 h 1412226"/>
                  <a:gd name="connsiteX3" fmla="*/ 409202 w 1423807"/>
                  <a:gd name="connsiteY3" fmla="*/ 1412226 h 1412226"/>
                  <a:gd name="connsiteX0" fmla="*/ 0 w 1418908"/>
                  <a:gd name="connsiteY0" fmla="*/ 20922 h 1433148"/>
                  <a:gd name="connsiteX1" fmla="*/ 709916 w 1418908"/>
                  <a:gd name="connsiteY1" fmla="*/ 304931 h 1433148"/>
                  <a:gd name="connsiteX2" fmla="*/ 1409902 w 1418908"/>
                  <a:gd name="connsiteY2" fmla="*/ 993885 h 1433148"/>
                  <a:gd name="connsiteX3" fmla="*/ 409202 w 1418908"/>
                  <a:gd name="connsiteY3" fmla="*/ 1433148 h 1433148"/>
                  <a:gd name="connsiteX0" fmla="*/ 0 w 1418908"/>
                  <a:gd name="connsiteY0" fmla="*/ 0 h 1412226"/>
                  <a:gd name="connsiteX1" fmla="*/ 709916 w 1418908"/>
                  <a:gd name="connsiteY1" fmla="*/ 284009 h 1412226"/>
                  <a:gd name="connsiteX2" fmla="*/ 1409902 w 1418908"/>
                  <a:gd name="connsiteY2" fmla="*/ 972963 h 1412226"/>
                  <a:gd name="connsiteX3" fmla="*/ 409202 w 1418908"/>
                  <a:gd name="connsiteY3" fmla="*/ 1412226 h 1412226"/>
                  <a:gd name="connsiteX0" fmla="*/ 0 w 1418908"/>
                  <a:gd name="connsiteY0" fmla="*/ 0 h 1412226"/>
                  <a:gd name="connsiteX1" fmla="*/ 709916 w 1418908"/>
                  <a:gd name="connsiteY1" fmla="*/ 284009 h 1412226"/>
                  <a:gd name="connsiteX2" fmla="*/ 1409902 w 1418908"/>
                  <a:gd name="connsiteY2" fmla="*/ 972963 h 1412226"/>
                  <a:gd name="connsiteX3" fmla="*/ 409202 w 1418908"/>
                  <a:gd name="connsiteY3" fmla="*/ 1412226 h 1412226"/>
                  <a:gd name="connsiteX0" fmla="*/ 0 w 926580"/>
                  <a:gd name="connsiteY0" fmla="*/ 0 h 1412226"/>
                  <a:gd name="connsiteX1" fmla="*/ 709916 w 926580"/>
                  <a:gd name="connsiteY1" fmla="*/ 284009 h 1412226"/>
                  <a:gd name="connsiteX2" fmla="*/ 894000 w 926580"/>
                  <a:gd name="connsiteY2" fmla="*/ 967193 h 1412226"/>
                  <a:gd name="connsiteX3" fmla="*/ 409202 w 926580"/>
                  <a:gd name="connsiteY3" fmla="*/ 1412226 h 1412226"/>
                  <a:gd name="connsiteX0" fmla="*/ 0 w 926581"/>
                  <a:gd name="connsiteY0" fmla="*/ 0 h 1412226"/>
                  <a:gd name="connsiteX1" fmla="*/ 709916 w 926581"/>
                  <a:gd name="connsiteY1" fmla="*/ 284009 h 1412226"/>
                  <a:gd name="connsiteX2" fmla="*/ 894000 w 926581"/>
                  <a:gd name="connsiteY2" fmla="*/ 967193 h 1412226"/>
                  <a:gd name="connsiteX3" fmla="*/ 409202 w 926581"/>
                  <a:gd name="connsiteY3" fmla="*/ 1412226 h 1412226"/>
                  <a:gd name="connsiteX0" fmla="*/ 0 w 909269"/>
                  <a:gd name="connsiteY0" fmla="*/ 0 h 1412226"/>
                  <a:gd name="connsiteX1" fmla="*/ 709916 w 909269"/>
                  <a:gd name="connsiteY1" fmla="*/ 284009 h 1412226"/>
                  <a:gd name="connsiteX2" fmla="*/ 894000 w 909269"/>
                  <a:gd name="connsiteY2" fmla="*/ 967193 h 1412226"/>
                  <a:gd name="connsiteX3" fmla="*/ 409202 w 909269"/>
                  <a:gd name="connsiteY3" fmla="*/ 1412226 h 1412226"/>
                  <a:gd name="connsiteX0" fmla="*/ 0 w 909269"/>
                  <a:gd name="connsiteY0" fmla="*/ 0 h 1413178"/>
                  <a:gd name="connsiteX1" fmla="*/ 709916 w 909269"/>
                  <a:gd name="connsiteY1" fmla="*/ 284009 h 1413178"/>
                  <a:gd name="connsiteX2" fmla="*/ 894000 w 909269"/>
                  <a:gd name="connsiteY2" fmla="*/ 967193 h 1413178"/>
                  <a:gd name="connsiteX3" fmla="*/ 409202 w 909269"/>
                  <a:gd name="connsiteY3" fmla="*/ 1412226 h 1413178"/>
                  <a:gd name="connsiteX0" fmla="*/ 0 w 909269"/>
                  <a:gd name="connsiteY0" fmla="*/ 0 h 1444404"/>
                  <a:gd name="connsiteX1" fmla="*/ 709916 w 909269"/>
                  <a:gd name="connsiteY1" fmla="*/ 284009 h 1444404"/>
                  <a:gd name="connsiteX2" fmla="*/ 894000 w 909269"/>
                  <a:gd name="connsiteY2" fmla="*/ 967193 h 1444404"/>
                  <a:gd name="connsiteX3" fmla="*/ 414544 w 909269"/>
                  <a:gd name="connsiteY3" fmla="*/ 1443548 h 1444404"/>
                  <a:gd name="connsiteX0" fmla="*/ 0 w 961223"/>
                  <a:gd name="connsiteY0" fmla="*/ 0 h 1444409"/>
                  <a:gd name="connsiteX1" fmla="*/ 709916 w 961223"/>
                  <a:gd name="connsiteY1" fmla="*/ 284009 h 1444409"/>
                  <a:gd name="connsiteX2" fmla="*/ 950613 w 961223"/>
                  <a:gd name="connsiteY2" fmla="*/ 969217 h 1444409"/>
                  <a:gd name="connsiteX3" fmla="*/ 414544 w 961223"/>
                  <a:gd name="connsiteY3" fmla="*/ 1443548 h 1444409"/>
                  <a:gd name="connsiteX0" fmla="*/ 0 w 961223"/>
                  <a:gd name="connsiteY0" fmla="*/ 0 h 1445204"/>
                  <a:gd name="connsiteX1" fmla="*/ 709916 w 961223"/>
                  <a:gd name="connsiteY1" fmla="*/ 284009 h 1445204"/>
                  <a:gd name="connsiteX2" fmla="*/ 950613 w 961223"/>
                  <a:gd name="connsiteY2" fmla="*/ 969217 h 1445204"/>
                  <a:gd name="connsiteX3" fmla="*/ 414544 w 961223"/>
                  <a:gd name="connsiteY3" fmla="*/ 1443548 h 1445204"/>
                  <a:gd name="connsiteX0" fmla="*/ 0 w 960825"/>
                  <a:gd name="connsiteY0" fmla="*/ 0 h 1445204"/>
                  <a:gd name="connsiteX1" fmla="*/ 709916 w 960825"/>
                  <a:gd name="connsiteY1" fmla="*/ 284009 h 1445204"/>
                  <a:gd name="connsiteX2" fmla="*/ 950613 w 960825"/>
                  <a:gd name="connsiteY2" fmla="*/ 969217 h 1445204"/>
                  <a:gd name="connsiteX3" fmla="*/ 414544 w 960825"/>
                  <a:gd name="connsiteY3" fmla="*/ 1443548 h 1445204"/>
                  <a:gd name="connsiteX0" fmla="*/ 0 w 752859"/>
                  <a:gd name="connsiteY0" fmla="*/ 0 h 1414243"/>
                  <a:gd name="connsiteX1" fmla="*/ 501950 w 752859"/>
                  <a:gd name="connsiteY1" fmla="*/ 253048 h 1414243"/>
                  <a:gd name="connsiteX2" fmla="*/ 742647 w 752859"/>
                  <a:gd name="connsiteY2" fmla="*/ 938256 h 1414243"/>
                  <a:gd name="connsiteX3" fmla="*/ 206578 w 752859"/>
                  <a:gd name="connsiteY3" fmla="*/ 1412587 h 1414243"/>
                  <a:gd name="connsiteX0" fmla="*/ 0 w 752859"/>
                  <a:gd name="connsiteY0" fmla="*/ 0 h 1414243"/>
                  <a:gd name="connsiteX1" fmla="*/ 501950 w 752859"/>
                  <a:gd name="connsiteY1" fmla="*/ 253048 h 1414243"/>
                  <a:gd name="connsiteX2" fmla="*/ 742647 w 752859"/>
                  <a:gd name="connsiteY2" fmla="*/ 938256 h 1414243"/>
                  <a:gd name="connsiteX3" fmla="*/ 206578 w 752859"/>
                  <a:gd name="connsiteY3" fmla="*/ 1412587 h 1414243"/>
                  <a:gd name="connsiteX0" fmla="*/ 0 w 765550"/>
                  <a:gd name="connsiteY0" fmla="*/ 0 h 1414243"/>
                  <a:gd name="connsiteX1" fmla="*/ 609206 w 765550"/>
                  <a:gd name="connsiteY1" fmla="*/ 380019 h 1414243"/>
                  <a:gd name="connsiteX2" fmla="*/ 742647 w 765550"/>
                  <a:gd name="connsiteY2" fmla="*/ 938256 h 1414243"/>
                  <a:gd name="connsiteX3" fmla="*/ 206578 w 765550"/>
                  <a:gd name="connsiteY3" fmla="*/ 1412587 h 1414243"/>
                  <a:gd name="connsiteX0" fmla="*/ 0 w 765550"/>
                  <a:gd name="connsiteY0" fmla="*/ 0 h 1414243"/>
                  <a:gd name="connsiteX1" fmla="*/ 609206 w 765550"/>
                  <a:gd name="connsiteY1" fmla="*/ 380019 h 1414243"/>
                  <a:gd name="connsiteX2" fmla="*/ 742647 w 765550"/>
                  <a:gd name="connsiteY2" fmla="*/ 938256 h 1414243"/>
                  <a:gd name="connsiteX3" fmla="*/ 206578 w 765550"/>
                  <a:gd name="connsiteY3" fmla="*/ 1412587 h 1414243"/>
                  <a:gd name="connsiteX0" fmla="*/ 0 w 757668"/>
                  <a:gd name="connsiteY0" fmla="*/ 0 h 1414243"/>
                  <a:gd name="connsiteX1" fmla="*/ 609206 w 757668"/>
                  <a:gd name="connsiteY1" fmla="*/ 380019 h 1414243"/>
                  <a:gd name="connsiteX2" fmla="*/ 742647 w 757668"/>
                  <a:gd name="connsiteY2" fmla="*/ 938256 h 1414243"/>
                  <a:gd name="connsiteX3" fmla="*/ 206578 w 757668"/>
                  <a:gd name="connsiteY3" fmla="*/ 1412587 h 1414243"/>
                  <a:gd name="connsiteX0" fmla="*/ 0 w 757668"/>
                  <a:gd name="connsiteY0" fmla="*/ 0 h 1414235"/>
                  <a:gd name="connsiteX1" fmla="*/ 609206 w 757668"/>
                  <a:gd name="connsiteY1" fmla="*/ 380019 h 1414235"/>
                  <a:gd name="connsiteX2" fmla="*/ 742647 w 757668"/>
                  <a:gd name="connsiteY2" fmla="*/ 938256 h 1414235"/>
                  <a:gd name="connsiteX3" fmla="*/ 206578 w 757668"/>
                  <a:gd name="connsiteY3" fmla="*/ 1412587 h 1414235"/>
                  <a:gd name="connsiteX0" fmla="*/ 0 w 743239"/>
                  <a:gd name="connsiteY0" fmla="*/ 0 h 1414235"/>
                  <a:gd name="connsiteX1" fmla="*/ 609206 w 743239"/>
                  <a:gd name="connsiteY1" fmla="*/ 380019 h 1414235"/>
                  <a:gd name="connsiteX2" fmla="*/ 742647 w 743239"/>
                  <a:gd name="connsiteY2" fmla="*/ 938256 h 1414235"/>
                  <a:gd name="connsiteX3" fmla="*/ 206578 w 743239"/>
                  <a:gd name="connsiteY3" fmla="*/ 1412587 h 1414235"/>
                  <a:gd name="connsiteX0" fmla="*/ 0 w 706233"/>
                  <a:gd name="connsiteY0" fmla="*/ 0 h 1414526"/>
                  <a:gd name="connsiteX1" fmla="*/ 609206 w 706233"/>
                  <a:gd name="connsiteY1" fmla="*/ 380019 h 1414526"/>
                  <a:gd name="connsiteX2" fmla="*/ 703310 w 706233"/>
                  <a:gd name="connsiteY2" fmla="*/ 963432 h 1414526"/>
                  <a:gd name="connsiteX3" fmla="*/ 206578 w 706233"/>
                  <a:gd name="connsiteY3" fmla="*/ 1412587 h 1414526"/>
                  <a:gd name="connsiteX0" fmla="*/ 0 w 706233"/>
                  <a:gd name="connsiteY0" fmla="*/ 0 h 1414685"/>
                  <a:gd name="connsiteX1" fmla="*/ 609206 w 706233"/>
                  <a:gd name="connsiteY1" fmla="*/ 380019 h 1414685"/>
                  <a:gd name="connsiteX2" fmla="*/ 703310 w 706233"/>
                  <a:gd name="connsiteY2" fmla="*/ 963432 h 1414685"/>
                  <a:gd name="connsiteX3" fmla="*/ 206578 w 706233"/>
                  <a:gd name="connsiteY3" fmla="*/ 1412587 h 1414685"/>
                  <a:gd name="connsiteX0" fmla="*/ 0 w 728819"/>
                  <a:gd name="connsiteY0" fmla="*/ 0 h 1414685"/>
                  <a:gd name="connsiteX1" fmla="*/ 609206 w 728819"/>
                  <a:gd name="connsiteY1" fmla="*/ 380019 h 1414685"/>
                  <a:gd name="connsiteX2" fmla="*/ 703310 w 728819"/>
                  <a:gd name="connsiteY2" fmla="*/ 963432 h 1414685"/>
                  <a:gd name="connsiteX3" fmla="*/ 206578 w 728819"/>
                  <a:gd name="connsiteY3" fmla="*/ 1412587 h 1414685"/>
                  <a:gd name="connsiteX0" fmla="*/ 1 w 717078"/>
                  <a:gd name="connsiteY0" fmla="*/ 0 h 1442987"/>
                  <a:gd name="connsiteX1" fmla="*/ 597465 w 717078"/>
                  <a:gd name="connsiteY1" fmla="*/ 408321 h 1442987"/>
                  <a:gd name="connsiteX2" fmla="*/ 691569 w 717078"/>
                  <a:gd name="connsiteY2" fmla="*/ 991734 h 1442987"/>
                  <a:gd name="connsiteX3" fmla="*/ 194837 w 717078"/>
                  <a:gd name="connsiteY3" fmla="*/ 1440889 h 1442987"/>
                  <a:gd name="connsiteX0" fmla="*/ 0 w 735821"/>
                  <a:gd name="connsiteY0" fmla="*/ 0 h 1452518"/>
                  <a:gd name="connsiteX1" fmla="*/ 616208 w 735821"/>
                  <a:gd name="connsiteY1" fmla="*/ 417852 h 1452518"/>
                  <a:gd name="connsiteX2" fmla="*/ 710312 w 735821"/>
                  <a:gd name="connsiteY2" fmla="*/ 1001265 h 1452518"/>
                  <a:gd name="connsiteX3" fmla="*/ 213580 w 735821"/>
                  <a:gd name="connsiteY3" fmla="*/ 1450420 h 1452518"/>
                  <a:gd name="connsiteX0" fmla="*/ 0 w 763416"/>
                  <a:gd name="connsiteY0" fmla="*/ 0 h 1455643"/>
                  <a:gd name="connsiteX1" fmla="*/ 643803 w 763416"/>
                  <a:gd name="connsiteY1" fmla="*/ 420977 h 1455643"/>
                  <a:gd name="connsiteX2" fmla="*/ 737907 w 763416"/>
                  <a:gd name="connsiteY2" fmla="*/ 1004390 h 1455643"/>
                  <a:gd name="connsiteX3" fmla="*/ 241175 w 763416"/>
                  <a:gd name="connsiteY3" fmla="*/ 1453545 h 1455643"/>
                  <a:gd name="connsiteX0" fmla="*/ 0 w 883175"/>
                  <a:gd name="connsiteY0" fmla="*/ 0 h 1625655"/>
                  <a:gd name="connsiteX1" fmla="*/ 763562 w 883175"/>
                  <a:gd name="connsiteY1" fmla="*/ 590989 h 1625655"/>
                  <a:gd name="connsiteX2" fmla="*/ 857666 w 883175"/>
                  <a:gd name="connsiteY2" fmla="*/ 1174402 h 1625655"/>
                  <a:gd name="connsiteX3" fmla="*/ 360934 w 883175"/>
                  <a:gd name="connsiteY3" fmla="*/ 1623557 h 1625655"/>
                  <a:gd name="connsiteX0" fmla="*/ 0 w 883175"/>
                  <a:gd name="connsiteY0" fmla="*/ 0 h 1443300"/>
                  <a:gd name="connsiteX1" fmla="*/ 763562 w 883175"/>
                  <a:gd name="connsiteY1" fmla="*/ 590989 h 1443300"/>
                  <a:gd name="connsiteX2" fmla="*/ 857666 w 883175"/>
                  <a:gd name="connsiteY2" fmla="*/ 1174402 h 1443300"/>
                  <a:gd name="connsiteX3" fmla="*/ 576200 w 883175"/>
                  <a:gd name="connsiteY3" fmla="*/ 1414646 h 1443300"/>
                  <a:gd name="connsiteX0" fmla="*/ 0 w 1131934"/>
                  <a:gd name="connsiteY0" fmla="*/ 0 h 1415730"/>
                  <a:gd name="connsiteX1" fmla="*/ 763562 w 1131934"/>
                  <a:gd name="connsiteY1" fmla="*/ 590989 h 1415730"/>
                  <a:gd name="connsiteX2" fmla="*/ 1124973 w 1131934"/>
                  <a:gd name="connsiteY2" fmla="*/ 843799 h 1415730"/>
                  <a:gd name="connsiteX3" fmla="*/ 576200 w 1131934"/>
                  <a:gd name="connsiteY3" fmla="*/ 1414646 h 1415730"/>
                  <a:gd name="connsiteX0" fmla="*/ 0 w 1135744"/>
                  <a:gd name="connsiteY0" fmla="*/ 0 h 1415730"/>
                  <a:gd name="connsiteX1" fmla="*/ 889713 w 1135744"/>
                  <a:gd name="connsiteY1" fmla="*/ 208904 h 1415730"/>
                  <a:gd name="connsiteX2" fmla="*/ 1124973 w 1135744"/>
                  <a:gd name="connsiteY2" fmla="*/ 843799 h 1415730"/>
                  <a:gd name="connsiteX3" fmla="*/ 576200 w 1135744"/>
                  <a:gd name="connsiteY3" fmla="*/ 1414646 h 1415730"/>
                  <a:gd name="connsiteX0" fmla="*/ 0 w 1135743"/>
                  <a:gd name="connsiteY0" fmla="*/ 0 h 1415730"/>
                  <a:gd name="connsiteX1" fmla="*/ 889713 w 1135743"/>
                  <a:gd name="connsiteY1" fmla="*/ 208904 h 1415730"/>
                  <a:gd name="connsiteX2" fmla="*/ 1124973 w 1135743"/>
                  <a:gd name="connsiteY2" fmla="*/ 843799 h 1415730"/>
                  <a:gd name="connsiteX3" fmla="*/ 576200 w 1135743"/>
                  <a:gd name="connsiteY3" fmla="*/ 1414646 h 1415730"/>
                  <a:gd name="connsiteX0" fmla="*/ 0 w 1135743"/>
                  <a:gd name="connsiteY0" fmla="*/ 30031 h 1445761"/>
                  <a:gd name="connsiteX1" fmla="*/ 889713 w 1135743"/>
                  <a:gd name="connsiteY1" fmla="*/ 238935 h 1445761"/>
                  <a:gd name="connsiteX2" fmla="*/ 1124973 w 1135743"/>
                  <a:gd name="connsiteY2" fmla="*/ 873830 h 1445761"/>
                  <a:gd name="connsiteX3" fmla="*/ 576200 w 1135743"/>
                  <a:gd name="connsiteY3" fmla="*/ 1444677 h 1445761"/>
                  <a:gd name="connsiteX0" fmla="*/ 0 w 1093822"/>
                  <a:gd name="connsiteY0" fmla="*/ 30031 h 1445726"/>
                  <a:gd name="connsiteX1" fmla="*/ 889713 w 1093822"/>
                  <a:gd name="connsiteY1" fmla="*/ 238935 h 1445726"/>
                  <a:gd name="connsiteX2" fmla="*/ 1080536 w 1093822"/>
                  <a:gd name="connsiteY2" fmla="*/ 865494 h 1445726"/>
                  <a:gd name="connsiteX3" fmla="*/ 576200 w 1093822"/>
                  <a:gd name="connsiteY3" fmla="*/ 1444677 h 1445726"/>
                  <a:gd name="connsiteX0" fmla="*/ 0 w 1092010"/>
                  <a:gd name="connsiteY0" fmla="*/ 24546 h 1440241"/>
                  <a:gd name="connsiteX1" fmla="*/ 859589 w 1092010"/>
                  <a:gd name="connsiteY1" fmla="*/ 253793 h 1440241"/>
                  <a:gd name="connsiteX2" fmla="*/ 1080536 w 1092010"/>
                  <a:gd name="connsiteY2" fmla="*/ 860009 h 1440241"/>
                  <a:gd name="connsiteX3" fmla="*/ 576200 w 1092010"/>
                  <a:gd name="connsiteY3" fmla="*/ 1439192 h 1440241"/>
                  <a:gd name="connsiteX0" fmla="*/ 0 w 1092010"/>
                  <a:gd name="connsiteY0" fmla="*/ 24546 h 1501969"/>
                  <a:gd name="connsiteX1" fmla="*/ 859589 w 1092010"/>
                  <a:gd name="connsiteY1" fmla="*/ 253793 h 1501969"/>
                  <a:gd name="connsiteX2" fmla="*/ 1080536 w 1092010"/>
                  <a:gd name="connsiteY2" fmla="*/ 860009 h 1501969"/>
                  <a:gd name="connsiteX3" fmla="*/ 588314 w 1092010"/>
                  <a:gd name="connsiteY3" fmla="*/ 1501126 h 1501969"/>
                  <a:gd name="connsiteX0" fmla="*/ 0 w 1092010"/>
                  <a:gd name="connsiteY0" fmla="*/ 24546 h 1501126"/>
                  <a:gd name="connsiteX1" fmla="*/ 859589 w 1092010"/>
                  <a:gd name="connsiteY1" fmla="*/ 253793 h 1501126"/>
                  <a:gd name="connsiteX2" fmla="*/ 1080536 w 1092010"/>
                  <a:gd name="connsiteY2" fmla="*/ 860009 h 1501126"/>
                  <a:gd name="connsiteX3" fmla="*/ 588314 w 1092010"/>
                  <a:gd name="connsiteY3" fmla="*/ 1501126 h 1501126"/>
                  <a:gd name="connsiteX0" fmla="*/ 0 w 1092010"/>
                  <a:gd name="connsiteY0" fmla="*/ 24546 h 1441564"/>
                  <a:gd name="connsiteX1" fmla="*/ 859589 w 1092010"/>
                  <a:gd name="connsiteY1" fmla="*/ 253793 h 1441564"/>
                  <a:gd name="connsiteX2" fmla="*/ 1080536 w 1092010"/>
                  <a:gd name="connsiteY2" fmla="*/ 860009 h 1441564"/>
                  <a:gd name="connsiteX3" fmla="*/ 553216 w 1092010"/>
                  <a:gd name="connsiteY3" fmla="*/ 1441564 h 1441564"/>
                  <a:gd name="connsiteX0" fmla="*/ 0 w 1111303"/>
                  <a:gd name="connsiteY0" fmla="*/ 24546 h 1441564"/>
                  <a:gd name="connsiteX1" fmla="*/ 859589 w 1111303"/>
                  <a:gd name="connsiteY1" fmla="*/ 253793 h 1441564"/>
                  <a:gd name="connsiteX2" fmla="*/ 1100801 w 1111303"/>
                  <a:gd name="connsiteY2" fmla="*/ 873713 h 1441564"/>
                  <a:gd name="connsiteX3" fmla="*/ 553216 w 1111303"/>
                  <a:gd name="connsiteY3" fmla="*/ 1441564 h 1441564"/>
                  <a:gd name="connsiteX0" fmla="*/ 0 w 1100837"/>
                  <a:gd name="connsiteY0" fmla="*/ 24546 h 1441564"/>
                  <a:gd name="connsiteX1" fmla="*/ 859589 w 1100837"/>
                  <a:gd name="connsiteY1" fmla="*/ 253793 h 1441564"/>
                  <a:gd name="connsiteX2" fmla="*/ 1100801 w 1100837"/>
                  <a:gd name="connsiteY2" fmla="*/ 873713 h 1441564"/>
                  <a:gd name="connsiteX3" fmla="*/ 553216 w 1100837"/>
                  <a:gd name="connsiteY3" fmla="*/ 1441564 h 1441564"/>
                  <a:gd name="connsiteX0" fmla="*/ 0 w 1100840"/>
                  <a:gd name="connsiteY0" fmla="*/ 43977 h 1460995"/>
                  <a:gd name="connsiteX1" fmla="*/ 872499 w 1100840"/>
                  <a:gd name="connsiteY1" fmla="*/ 213014 h 1460995"/>
                  <a:gd name="connsiteX2" fmla="*/ 1100801 w 1100840"/>
                  <a:gd name="connsiteY2" fmla="*/ 893144 h 1460995"/>
                  <a:gd name="connsiteX3" fmla="*/ 553216 w 1100840"/>
                  <a:gd name="connsiteY3" fmla="*/ 1460995 h 1460995"/>
                  <a:gd name="connsiteX0" fmla="*/ 0 w 1100895"/>
                  <a:gd name="connsiteY0" fmla="*/ 43977 h 1460995"/>
                  <a:gd name="connsiteX1" fmla="*/ 872499 w 1100895"/>
                  <a:gd name="connsiteY1" fmla="*/ 213014 h 1460995"/>
                  <a:gd name="connsiteX2" fmla="*/ 1100801 w 1100895"/>
                  <a:gd name="connsiteY2" fmla="*/ 893144 h 1460995"/>
                  <a:gd name="connsiteX3" fmla="*/ 553216 w 1100895"/>
                  <a:gd name="connsiteY3" fmla="*/ 1460995 h 1460995"/>
                  <a:gd name="connsiteX0" fmla="*/ 0 w 1100895"/>
                  <a:gd name="connsiteY0" fmla="*/ 35820 h 1452838"/>
                  <a:gd name="connsiteX1" fmla="*/ 872499 w 1100895"/>
                  <a:gd name="connsiteY1" fmla="*/ 204857 h 1452838"/>
                  <a:gd name="connsiteX2" fmla="*/ 1100801 w 1100895"/>
                  <a:gd name="connsiteY2" fmla="*/ 884987 h 1452838"/>
                  <a:gd name="connsiteX3" fmla="*/ 553216 w 1100895"/>
                  <a:gd name="connsiteY3" fmla="*/ 1452838 h 1452838"/>
                  <a:gd name="connsiteX0" fmla="*/ 0 w 1100895"/>
                  <a:gd name="connsiteY0" fmla="*/ 25900 h 1442918"/>
                  <a:gd name="connsiteX1" fmla="*/ 872499 w 1100895"/>
                  <a:gd name="connsiteY1" fmla="*/ 194937 h 1442918"/>
                  <a:gd name="connsiteX2" fmla="*/ 1100801 w 1100895"/>
                  <a:gd name="connsiteY2" fmla="*/ 875067 h 1442918"/>
                  <a:gd name="connsiteX3" fmla="*/ 553216 w 1100895"/>
                  <a:gd name="connsiteY3" fmla="*/ 1442918 h 1442918"/>
                  <a:gd name="connsiteX0" fmla="*/ 0 w 1100895"/>
                  <a:gd name="connsiteY0" fmla="*/ 13176 h 1430194"/>
                  <a:gd name="connsiteX1" fmla="*/ 872499 w 1100895"/>
                  <a:gd name="connsiteY1" fmla="*/ 182213 h 1430194"/>
                  <a:gd name="connsiteX2" fmla="*/ 1100801 w 1100895"/>
                  <a:gd name="connsiteY2" fmla="*/ 862343 h 1430194"/>
                  <a:gd name="connsiteX3" fmla="*/ 553216 w 1100895"/>
                  <a:gd name="connsiteY3" fmla="*/ 1430194 h 1430194"/>
                  <a:gd name="connsiteX0" fmla="*/ 0 w 830899"/>
                  <a:gd name="connsiteY0" fmla="*/ 10790 h 1451122"/>
                  <a:gd name="connsiteX1" fmla="*/ 602503 w 830899"/>
                  <a:gd name="connsiteY1" fmla="*/ 203141 h 1451122"/>
                  <a:gd name="connsiteX2" fmla="*/ 830805 w 830899"/>
                  <a:gd name="connsiteY2" fmla="*/ 883271 h 1451122"/>
                  <a:gd name="connsiteX3" fmla="*/ 283220 w 830899"/>
                  <a:gd name="connsiteY3" fmla="*/ 1451122 h 1451122"/>
                  <a:gd name="connsiteX0" fmla="*/ 0 w 830899"/>
                  <a:gd name="connsiteY0" fmla="*/ -1 h 1440331"/>
                  <a:gd name="connsiteX1" fmla="*/ 602503 w 830899"/>
                  <a:gd name="connsiteY1" fmla="*/ 192350 h 1440331"/>
                  <a:gd name="connsiteX2" fmla="*/ 830805 w 830899"/>
                  <a:gd name="connsiteY2" fmla="*/ 872480 h 1440331"/>
                  <a:gd name="connsiteX3" fmla="*/ 283220 w 830899"/>
                  <a:gd name="connsiteY3" fmla="*/ 1440331 h 1440331"/>
                  <a:gd name="connsiteX0" fmla="*/ 0 w 830899"/>
                  <a:gd name="connsiteY0" fmla="*/ 0 h 1440332"/>
                  <a:gd name="connsiteX1" fmla="*/ 602503 w 830899"/>
                  <a:gd name="connsiteY1" fmla="*/ 192351 h 1440332"/>
                  <a:gd name="connsiteX2" fmla="*/ 830805 w 830899"/>
                  <a:gd name="connsiteY2" fmla="*/ 872481 h 1440332"/>
                  <a:gd name="connsiteX3" fmla="*/ 283220 w 830899"/>
                  <a:gd name="connsiteY3" fmla="*/ 1440332 h 1440332"/>
                  <a:gd name="connsiteX0" fmla="*/ 0 w 830899"/>
                  <a:gd name="connsiteY0" fmla="*/ 0 h 1440332"/>
                  <a:gd name="connsiteX1" fmla="*/ 602503 w 830899"/>
                  <a:gd name="connsiteY1" fmla="*/ 192351 h 1440332"/>
                  <a:gd name="connsiteX2" fmla="*/ 830805 w 830899"/>
                  <a:gd name="connsiteY2" fmla="*/ 872481 h 1440332"/>
                  <a:gd name="connsiteX3" fmla="*/ 283220 w 830899"/>
                  <a:gd name="connsiteY3" fmla="*/ 1440332 h 1440332"/>
                  <a:gd name="connsiteX0" fmla="*/ 0 w 830899"/>
                  <a:gd name="connsiteY0" fmla="*/ 0 h 1440332"/>
                  <a:gd name="connsiteX1" fmla="*/ 602503 w 830899"/>
                  <a:gd name="connsiteY1" fmla="*/ 192351 h 1440332"/>
                  <a:gd name="connsiteX2" fmla="*/ 830805 w 830899"/>
                  <a:gd name="connsiteY2" fmla="*/ 872481 h 1440332"/>
                  <a:gd name="connsiteX3" fmla="*/ 283220 w 830899"/>
                  <a:gd name="connsiteY3" fmla="*/ 1440332 h 1440332"/>
                  <a:gd name="connsiteX0" fmla="*/ 0 w 830899"/>
                  <a:gd name="connsiteY0" fmla="*/ 0 h 1440332"/>
                  <a:gd name="connsiteX1" fmla="*/ 602503 w 830899"/>
                  <a:gd name="connsiteY1" fmla="*/ 192351 h 1440332"/>
                  <a:gd name="connsiteX2" fmla="*/ 830805 w 830899"/>
                  <a:gd name="connsiteY2" fmla="*/ 872481 h 1440332"/>
                  <a:gd name="connsiteX3" fmla="*/ 283220 w 830899"/>
                  <a:gd name="connsiteY3" fmla="*/ 1440332 h 14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0899" h="1440332">
                    <a:moveTo>
                      <a:pt x="0" y="0"/>
                    </a:moveTo>
                    <a:cubicBezTo>
                      <a:pt x="445408" y="33990"/>
                      <a:pt x="365325" y="33483"/>
                      <a:pt x="602503" y="192351"/>
                    </a:cubicBezTo>
                    <a:cubicBezTo>
                      <a:pt x="784603" y="427373"/>
                      <a:pt x="833371" y="613323"/>
                      <a:pt x="830805" y="872481"/>
                    </a:cubicBezTo>
                    <a:cubicBezTo>
                      <a:pt x="759993" y="1237545"/>
                      <a:pt x="437014" y="1402921"/>
                      <a:pt x="283220" y="1440332"/>
                    </a:cubicBezTo>
                  </a:path>
                </a:pathLst>
              </a:custGeom>
              <a:noFill/>
              <a:ln w="254000">
                <a:solidFill>
                  <a:srgbClr val="FFC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88B3AF2B-5E8E-E41A-8B12-E4E5F7D28786}"/>
                  </a:ext>
                </a:extLst>
              </p:cNvPr>
              <p:cNvSpPr/>
              <p:nvPr/>
            </p:nvSpPr>
            <p:spPr>
              <a:xfrm rot="19656389">
                <a:off x="2887697" y="4214778"/>
                <a:ext cx="777260" cy="1467778"/>
              </a:xfrm>
              <a:custGeom>
                <a:avLst/>
                <a:gdLst>
                  <a:gd name="connsiteX0" fmla="*/ 0 w 375730"/>
                  <a:gd name="connsiteY0" fmla="*/ 0 h 1156987"/>
                  <a:gd name="connsiteX1" fmla="*/ 375730 w 375730"/>
                  <a:gd name="connsiteY1" fmla="*/ 0 h 1156987"/>
                  <a:gd name="connsiteX2" fmla="*/ 375730 w 375730"/>
                  <a:gd name="connsiteY2" fmla="*/ 1156987 h 1156987"/>
                  <a:gd name="connsiteX3" fmla="*/ 0 w 375730"/>
                  <a:gd name="connsiteY3" fmla="*/ 1156987 h 1156987"/>
                  <a:gd name="connsiteX4" fmla="*/ 0 w 375730"/>
                  <a:gd name="connsiteY4" fmla="*/ 0 h 1156987"/>
                  <a:gd name="connsiteX0" fmla="*/ 0 w 375730"/>
                  <a:gd name="connsiteY0" fmla="*/ 0 h 1156987"/>
                  <a:gd name="connsiteX1" fmla="*/ 375730 w 375730"/>
                  <a:gd name="connsiteY1" fmla="*/ 0 h 1156987"/>
                  <a:gd name="connsiteX2" fmla="*/ 375730 w 375730"/>
                  <a:gd name="connsiteY2" fmla="*/ 1156987 h 1156987"/>
                  <a:gd name="connsiteX3" fmla="*/ 30961 w 375730"/>
                  <a:gd name="connsiteY3" fmla="*/ 1057323 h 1156987"/>
                  <a:gd name="connsiteX4" fmla="*/ 0 w 375730"/>
                  <a:gd name="connsiteY4" fmla="*/ 0 h 1156987"/>
                  <a:gd name="connsiteX0" fmla="*/ 0 w 378733"/>
                  <a:gd name="connsiteY0" fmla="*/ 0 h 1180116"/>
                  <a:gd name="connsiteX1" fmla="*/ 375730 w 378733"/>
                  <a:gd name="connsiteY1" fmla="*/ 0 h 1180116"/>
                  <a:gd name="connsiteX2" fmla="*/ 378733 w 378733"/>
                  <a:gd name="connsiteY2" fmla="*/ 1180116 h 1180116"/>
                  <a:gd name="connsiteX3" fmla="*/ 30961 w 378733"/>
                  <a:gd name="connsiteY3" fmla="*/ 1057323 h 1180116"/>
                  <a:gd name="connsiteX4" fmla="*/ 0 w 378733"/>
                  <a:gd name="connsiteY4" fmla="*/ 0 h 1180116"/>
                  <a:gd name="connsiteX0" fmla="*/ 0 w 378733"/>
                  <a:gd name="connsiteY0" fmla="*/ 0 h 1180116"/>
                  <a:gd name="connsiteX1" fmla="*/ 375730 w 378733"/>
                  <a:gd name="connsiteY1" fmla="*/ 0 h 1180116"/>
                  <a:gd name="connsiteX2" fmla="*/ 378733 w 378733"/>
                  <a:gd name="connsiteY2" fmla="*/ 1180116 h 1180116"/>
                  <a:gd name="connsiteX3" fmla="*/ 30961 w 378733"/>
                  <a:gd name="connsiteY3" fmla="*/ 1057323 h 1180116"/>
                  <a:gd name="connsiteX4" fmla="*/ 0 w 378733"/>
                  <a:gd name="connsiteY4" fmla="*/ 0 h 1180116"/>
                  <a:gd name="connsiteX0" fmla="*/ 0 w 378733"/>
                  <a:gd name="connsiteY0" fmla="*/ 0 h 1180116"/>
                  <a:gd name="connsiteX1" fmla="*/ 373199 w 378733"/>
                  <a:gd name="connsiteY1" fmla="*/ 300115 h 1180116"/>
                  <a:gd name="connsiteX2" fmla="*/ 378733 w 378733"/>
                  <a:gd name="connsiteY2" fmla="*/ 1180116 h 1180116"/>
                  <a:gd name="connsiteX3" fmla="*/ 30961 w 378733"/>
                  <a:gd name="connsiteY3" fmla="*/ 1057323 h 1180116"/>
                  <a:gd name="connsiteX4" fmla="*/ 0 w 378733"/>
                  <a:gd name="connsiteY4" fmla="*/ 0 h 1180116"/>
                  <a:gd name="connsiteX0" fmla="*/ 0 w 384516"/>
                  <a:gd name="connsiteY0" fmla="*/ 0 h 1158270"/>
                  <a:gd name="connsiteX1" fmla="*/ 378982 w 384516"/>
                  <a:gd name="connsiteY1" fmla="*/ 278269 h 1158270"/>
                  <a:gd name="connsiteX2" fmla="*/ 384516 w 384516"/>
                  <a:gd name="connsiteY2" fmla="*/ 1158270 h 1158270"/>
                  <a:gd name="connsiteX3" fmla="*/ 36744 w 384516"/>
                  <a:gd name="connsiteY3" fmla="*/ 1035477 h 1158270"/>
                  <a:gd name="connsiteX4" fmla="*/ 0 w 384516"/>
                  <a:gd name="connsiteY4" fmla="*/ 0 h 1158270"/>
                  <a:gd name="connsiteX0" fmla="*/ 0 w 403352"/>
                  <a:gd name="connsiteY0" fmla="*/ 0 h 1296183"/>
                  <a:gd name="connsiteX1" fmla="*/ 378982 w 403352"/>
                  <a:gd name="connsiteY1" fmla="*/ 278269 h 1296183"/>
                  <a:gd name="connsiteX2" fmla="*/ 403352 w 403352"/>
                  <a:gd name="connsiteY2" fmla="*/ 1296183 h 1296183"/>
                  <a:gd name="connsiteX3" fmla="*/ 36744 w 403352"/>
                  <a:gd name="connsiteY3" fmla="*/ 1035477 h 1296183"/>
                  <a:gd name="connsiteX4" fmla="*/ 0 w 403352"/>
                  <a:gd name="connsiteY4" fmla="*/ 0 h 1296183"/>
                  <a:gd name="connsiteX0" fmla="*/ 0 w 403352"/>
                  <a:gd name="connsiteY0" fmla="*/ 0 h 1296183"/>
                  <a:gd name="connsiteX1" fmla="*/ 378982 w 403352"/>
                  <a:gd name="connsiteY1" fmla="*/ 278269 h 1296183"/>
                  <a:gd name="connsiteX2" fmla="*/ 403352 w 403352"/>
                  <a:gd name="connsiteY2" fmla="*/ 1296183 h 1296183"/>
                  <a:gd name="connsiteX3" fmla="*/ 36744 w 403352"/>
                  <a:gd name="connsiteY3" fmla="*/ 1035477 h 1296183"/>
                  <a:gd name="connsiteX4" fmla="*/ 0 w 403352"/>
                  <a:gd name="connsiteY4" fmla="*/ 0 h 1296183"/>
                  <a:gd name="connsiteX0" fmla="*/ 0 w 398204"/>
                  <a:gd name="connsiteY0" fmla="*/ 0 h 1436459"/>
                  <a:gd name="connsiteX1" fmla="*/ 378982 w 398204"/>
                  <a:gd name="connsiteY1" fmla="*/ 278269 h 1436459"/>
                  <a:gd name="connsiteX2" fmla="*/ 398204 w 398204"/>
                  <a:gd name="connsiteY2" fmla="*/ 1436459 h 1436459"/>
                  <a:gd name="connsiteX3" fmla="*/ 36744 w 398204"/>
                  <a:gd name="connsiteY3" fmla="*/ 1035477 h 1436459"/>
                  <a:gd name="connsiteX4" fmla="*/ 0 w 398204"/>
                  <a:gd name="connsiteY4" fmla="*/ 0 h 1436459"/>
                  <a:gd name="connsiteX0" fmla="*/ 0 w 398204"/>
                  <a:gd name="connsiteY0" fmla="*/ 0 h 1436459"/>
                  <a:gd name="connsiteX1" fmla="*/ 378982 w 398204"/>
                  <a:gd name="connsiteY1" fmla="*/ 278269 h 1436459"/>
                  <a:gd name="connsiteX2" fmla="*/ 398204 w 398204"/>
                  <a:gd name="connsiteY2" fmla="*/ 1436459 h 1436459"/>
                  <a:gd name="connsiteX3" fmla="*/ 161210 w 398204"/>
                  <a:gd name="connsiteY3" fmla="*/ 1133039 h 1436459"/>
                  <a:gd name="connsiteX4" fmla="*/ 0 w 398204"/>
                  <a:gd name="connsiteY4" fmla="*/ 0 h 1436459"/>
                  <a:gd name="connsiteX0" fmla="*/ 0 w 398204"/>
                  <a:gd name="connsiteY0" fmla="*/ 0 h 1436459"/>
                  <a:gd name="connsiteX1" fmla="*/ 378982 w 398204"/>
                  <a:gd name="connsiteY1" fmla="*/ 278269 h 1436459"/>
                  <a:gd name="connsiteX2" fmla="*/ 398204 w 398204"/>
                  <a:gd name="connsiteY2" fmla="*/ 1436459 h 1436459"/>
                  <a:gd name="connsiteX3" fmla="*/ 161210 w 398204"/>
                  <a:gd name="connsiteY3" fmla="*/ 1133039 h 1436459"/>
                  <a:gd name="connsiteX4" fmla="*/ 152495 w 398204"/>
                  <a:gd name="connsiteY4" fmla="*/ 1059985 h 1436459"/>
                  <a:gd name="connsiteX5" fmla="*/ 0 w 398204"/>
                  <a:gd name="connsiteY5" fmla="*/ 0 h 1436459"/>
                  <a:gd name="connsiteX0" fmla="*/ 0 w 398204"/>
                  <a:gd name="connsiteY0" fmla="*/ 0 h 1436459"/>
                  <a:gd name="connsiteX1" fmla="*/ 378982 w 398204"/>
                  <a:gd name="connsiteY1" fmla="*/ 278269 h 1436459"/>
                  <a:gd name="connsiteX2" fmla="*/ 398204 w 398204"/>
                  <a:gd name="connsiteY2" fmla="*/ 1436459 h 1436459"/>
                  <a:gd name="connsiteX3" fmla="*/ 161210 w 398204"/>
                  <a:gd name="connsiteY3" fmla="*/ 1133039 h 1436459"/>
                  <a:gd name="connsiteX4" fmla="*/ 106267 w 398204"/>
                  <a:gd name="connsiteY4" fmla="*/ 1331606 h 1436459"/>
                  <a:gd name="connsiteX5" fmla="*/ 0 w 398204"/>
                  <a:gd name="connsiteY5" fmla="*/ 0 h 1436459"/>
                  <a:gd name="connsiteX0" fmla="*/ 0 w 398204"/>
                  <a:gd name="connsiteY0" fmla="*/ 0 h 1436459"/>
                  <a:gd name="connsiteX1" fmla="*/ 378982 w 398204"/>
                  <a:gd name="connsiteY1" fmla="*/ 278269 h 1436459"/>
                  <a:gd name="connsiteX2" fmla="*/ 398204 w 398204"/>
                  <a:gd name="connsiteY2" fmla="*/ 1436459 h 1436459"/>
                  <a:gd name="connsiteX3" fmla="*/ 157063 w 398204"/>
                  <a:gd name="connsiteY3" fmla="*/ 1145781 h 1436459"/>
                  <a:gd name="connsiteX4" fmla="*/ 106267 w 398204"/>
                  <a:gd name="connsiteY4" fmla="*/ 1331606 h 1436459"/>
                  <a:gd name="connsiteX5" fmla="*/ 0 w 398204"/>
                  <a:gd name="connsiteY5" fmla="*/ 0 h 1436459"/>
                  <a:gd name="connsiteX0" fmla="*/ 0 w 395590"/>
                  <a:gd name="connsiteY0" fmla="*/ 0 h 1433225"/>
                  <a:gd name="connsiteX1" fmla="*/ 378982 w 395590"/>
                  <a:gd name="connsiteY1" fmla="*/ 278269 h 1433225"/>
                  <a:gd name="connsiteX2" fmla="*/ 395590 w 395590"/>
                  <a:gd name="connsiteY2" fmla="*/ 1433225 h 1433225"/>
                  <a:gd name="connsiteX3" fmla="*/ 157063 w 395590"/>
                  <a:gd name="connsiteY3" fmla="*/ 1145781 h 1433225"/>
                  <a:gd name="connsiteX4" fmla="*/ 106267 w 395590"/>
                  <a:gd name="connsiteY4" fmla="*/ 1331606 h 1433225"/>
                  <a:gd name="connsiteX5" fmla="*/ 0 w 395590"/>
                  <a:gd name="connsiteY5" fmla="*/ 0 h 1433225"/>
                  <a:gd name="connsiteX0" fmla="*/ 0 w 412205"/>
                  <a:gd name="connsiteY0" fmla="*/ 0 h 1433225"/>
                  <a:gd name="connsiteX1" fmla="*/ 412179 w 412205"/>
                  <a:gd name="connsiteY1" fmla="*/ 215688 h 1433225"/>
                  <a:gd name="connsiteX2" fmla="*/ 395590 w 412205"/>
                  <a:gd name="connsiteY2" fmla="*/ 1433225 h 1433225"/>
                  <a:gd name="connsiteX3" fmla="*/ 157063 w 412205"/>
                  <a:gd name="connsiteY3" fmla="*/ 1145781 h 1433225"/>
                  <a:gd name="connsiteX4" fmla="*/ 106267 w 412205"/>
                  <a:gd name="connsiteY4" fmla="*/ 1331606 h 1433225"/>
                  <a:gd name="connsiteX5" fmla="*/ 0 w 412205"/>
                  <a:gd name="connsiteY5" fmla="*/ 0 h 1433225"/>
                  <a:gd name="connsiteX0" fmla="*/ 0 w 394638"/>
                  <a:gd name="connsiteY0" fmla="*/ 0 h 1436512"/>
                  <a:gd name="connsiteX1" fmla="*/ 394612 w 394638"/>
                  <a:gd name="connsiteY1" fmla="*/ 218975 h 1436512"/>
                  <a:gd name="connsiteX2" fmla="*/ 378023 w 394638"/>
                  <a:gd name="connsiteY2" fmla="*/ 1436512 h 1436512"/>
                  <a:gd name="connsiteX3" fmla="*/ 139496 w 394638"/>
                  <a:gd name="connsiteY3" fmla="*/ 1149068 h 1436512"/>
                  <a:gd name="connsiteX4" fmla="*/ 88700 w 394638"/>
                  <a:gd name="connsiteY4" fmla="*/ 1334893 h 1436512"/>
                  <a:gd name="connsiteX5" fmla="*/ 0 w 394638"/>
                  <a:gd name="connsiteY5" fmla="*/ 0 h 1436512"/>
                  <a:gd name="connsiteX0" fmla="*/ 0 w 387031"/>
                  <a:gd name="connsiteY0" fmla="*/ 0 h 1436512"/>
                  <a:gd name="connsiteX1" fmla="*/ 386995 w 387031"/>
                  <a:gd name="connsiteY1" fmla="*/ 191683 h 1436512"/>
                  <a:gd name="connsiteX2" fmla="*/ 378023 w 387031"/>
                  <a:gd name="connsiteY2" fmla="*/ 1436512 h 1436512"/>
                  <a:gd name="connsiteX3" fmla="*/ 139496 w 387031"/>
                  <a:gd name="connsiteY3" fmla="*/ 1149068 h 1436512"/>
                  <a:gd name="connsiteX4" fmla="*/ 88700 w 387031"/>
                  <a:gd name="connsiteY4" fmla="*/ 1334893 h 1436512"/>
                  <a:gd name="connsiteX5" fmla="*/ 0 w 387031"/>
                  <a:gd name="connsiteY5" fmla="*/ 0 h 1436512"/>
                  <a:gd name="connsiteX0" fmla="*/ 0 w 392383"/>
                  <a:gd name="connsiteY0" fmla="*/ 0 h 1436512"/>
                  <a:gd name="connsiteX1" fmla="*/ 392354 w 392383"/>
                  <a:gd name="connsiteY1" fmla="*/ 300544 h 1436512"/>
                  <a:gd name="connsiteX2" fmla="*/ 378023 w 392383"/>
                  <a:gd name="connsiteY2" fmla="*/ 1436512 h 1436512"/>
                  <a:gd name="connsiteX3" fmla="*/ 139496 w 392383"/>
                  <a:gd name="connsiteY3" fmla="*/ 1149068 h 1436512"/>
                  <a:gd name="connsiteX4" fmla="*/ 88700 w 392383"/>
                  <a:gd name="connsiteY4" fmla="*/ 1334893 h 1436512"/>
                  <a:gd name="connsiteX5" fmla="*/ 0 w 392383"/>
                  <a:gd name="connsiteY5" fmla="*/ 0 h 1436512"/>
                  <a:gd name="connsiteX0" fmla="*/ 0 w 398532"/>
                  <a:gd name="connsiteY0" fmla="*/ 0 h 1417614"/>
                  <a:gd name="connsiteX1" fmla="*/ 398503 w 398532"/>
                  <a:gd name="connsiteY1" fmla="*/ 281646 h 1417614"/>
                  <a:gd name="connsiteX2" fmla="*/ 384172 w 398532"/>
                  <a:gd name="connsiteY2" fmla="*/ 1417614 h 1417614"/>
                  <a:gd name="connsiteX3" fmla="*/ 145645 w 398532"/>
                  <a:gd name="connsiteY3" fmla="*/ 1130170 h 1417614"/>
                  <a:gd name="connsiteX4" fmla="*/ 94849 w 398532"/>
                  <a:gd name="connsiteY4" fmla="*/ 1315995 h 1417614"/>
                  <a:gd name="connsiteX5" fmla="*/ 0 w 398532"/>
                  <a:gd name="connsiteY5" fmla="*/ 0 h 1417614"/>
                  <a:gd name="connsiteX0" fmla="*/ 0 w 398532"/>
                  <a:gd name="connsiteY0" fmla="*/ 0 h 1417614"/>
                  <a:gd name="connsiteX1" fmla="*/ 398503 w 398532"/>
                  <a:gd name="connsiteY1" fmla="*/ 281646 h 1417614"/>
                  <a:gd name="connsiteX2" fmla="*/ 384172 w 398532"/>
                  <a:gd name="connsiteY2" fmla="*/ 1417614 h 1417614"/>
                  <a:gd name="connsiteX3" fmla="*/ 145645 w 398532"/>
                  <a:gd name="connsiteY3" fmla="*/ 1130170 h 1417614"/>
                  <a:gd name="connsiteX4" fmla="*/ 61089 w 398532"/>
                  <a:gd name="connsiteY4" fmla="*/ 1142138 h 1417614"/>
                  <a:gd name="connsiteX5" fmla="*/ 0 w 398532"/>
                  <a:gd name="connsiteY5" fmla="*/ 0 h 1417614"/>
                  <a:gd name="connsiteX0" fmla="*/ 0 w 398552"/>
                  <a:gd name="connsiteY0" fmla="*/ 0 h 1461500"/>
                  <a:gd name="connsiteX1" fmla="*/ 398503 w 398552"/>
                  <a:gd name="connsiteY1" fmla="*/ 281646 h 1461500"/>
                  <a:gd name="connsiteX2" fmla="*/ 394732 w 398552"/>
                  <a:gd name="connsiteY2" fmla="*/ 1461500 h 1461500"/>
                  <a:gd name="connsiteX3" fmla="*/ 145645 w 398552"/>
                  <a:gd name="connsiteY3" fmla="*/ 1130170 h 1461500"/>
                  <a:gd name="connsiteX4" fmla="*/ 61089 w 398552"/>
                  <a:gd name="connsiteY4" fmla="*/ 1142138 h 1461500"/>
                  <a:gd name="connsiteX5" fmla="*/ 0 w 398552"/>
                  <a:gd name="connsiteY5" fmla="*/ 0 h 1461500"/>
                  <a:gd name="connsiteX0" fmla="*/ 0 w 398762"/>
                  <a:gd name="connsiteY0" fmla="*/ 0 h 1461500"/>
                  <a:gd name="connsiteX1" fmla="*/ 398503 w 398762"/>
                  <a:gd name="connsiteY1" fmla="*/ 281646 h 1461500"/>
                  <a:gd name="connsiteX2" fmla="*/ 394732 w 398762"/>
                  <a:gd name="connsiteY2" fmla="*/ 1461500 h 1461500"/>
                  <a:gd name="connsiteX3" fmla="*/ 145645 w 398762"/>
                  <a:gd name="connsiteY3" fmla="*/ 1130170 h 1461500"/>
                  <a:gd name="connsiteX4" fmla="*/ 61089 w 398762"/>
                  <a:gd name="connsiteY4" fmla="*/ 1142138 h 1461500"/>
                  <a:gd name="connsiteX5" fmla="*/ 0 w 398762"/>
                  <a:gd name="connsiteY5" fmla="*/ 0 h 1461500"/>
                  <a:gd name="connsiteX0" fmla="*/ 0 w 398762"/>
                  <a:gd name="connsiteY0" fmla="*/ 0 h 1461500"/>
                  <a:gd name="connsiteX1" fmla="*/ 398503 w 398762"/>
                  <a:gd name="connsiteY1" fmla="*/ 281646 h 1461500"/>
                  <a:gd name="connsiteX2" fmla="*/ 394732 w 398762"/>
                  <a:gd name="connsiteY2" fmla="*/ 1461500 h 1461500"/>
                  <a:gd name="connsiteX3" fmla="*/ 130599 w 398762"/>
                  <a:gd name="connsiteY3" fmla="*/ 1155589 h 1461500"/>
                  <a:gd name="connsiteX4" fmla="*/ 61089 w 398762"/>
                  <a:gd name="connsiteY4" fmla="*/ 1142138 h 1461500"/>
                  <a:gd name="connsiteX5" fmla="*/ 0 w 398762"/>
                  <a:gd name="connsiteY5" fmla="*/ 0 h 1461500"/>
                  <a:gd name="connsiteX0" fmla="*/ 0 w 398762"/>
                  <a:gd name="connsiteY0" fmla="*/ 0 h 1461500"/>
                  <a:gd name="connsiteX1" fmla="*/ 398503 w 398762"/>
                  <a:gd name="connsiteY1" fmla="*/ 281646 h 1461500"/>
                  <a:gd name="connsiteX2" fmla="*/ 394732 w 398762"/>
                  <a:gd name="connsiteY2" fmla="*/ 1461500 h 1461500"/>
                  <a:gd name="connsiteX3" fmla="*/ 130599 w 398762"/>
                  <a:gd name="connsiteY3" fmla="*/ 1155589 h 1461500"/>
                  <a:gd name="connsiteX4" fmla="*/ 59202 w 398762"/>
                  <a:gd name="connsiteY4" fmla="*/ 1161818 h 1461500"/>
                  <a:gd name="connsiteX5" fmla="*/ 0 w 398762"/>
                  <a:gd name="connsiteY5" fmla="*/ 0 h 1461500"/>
                  <a:gd name="connsiteX0" fmla="*/ 0 w 398657"/>
                  <a:gd name="connsiteY0" fmla="*/ 0 h 1467777"/>
                  <a:gd name="connsiteX1" fmla="*/ 398503 w 398657"/>
                  <a:gd name="connsiteY1" fmla="*/ 281646 h 1467777"/>
                  <a:gd name="connsiteX2" fmla="*/ 392688 w 398657"/>
                  <a:gd name="connsiteY2" fmla="*/ 1467778 h 1467777"/>
                  <a:gd name="connsiteX3" fmla="*/ 130599 w 398657"/>
                  <a:gd name="connsiteY3" fmla="*/ 1155589 h 1467777"/>
                  <a:gd name="connsiteX4" fmla="*/ 59202 w 398657"/>
                  <a:gd name="connsiteY4" fmla="*/ 1161818 h 1467777"/>
                  <a:gd name="connsiteX5" fmla="*/ 0 w 398657"/>
                  <a:gd name="connsiteY5" fmla="*/ 0 h 1467777"/>
                  <a:gd name="connsiteX0" fmla="*/ 0 w 398657"/>
                  <a:gd name="connsiteY0" fmla="*/ 0 h 1467778"/>
                  <a:gd name="connsiteX1" fmla="*/ 398503 w 398657"/>
                  <a:gd name="connsiteY1" fmla="*/ 281646 h 1467778"/>
                  <a:gd name="connsiteX2" fmla="*/ 392688 w 398657"/>
                  <a:gd name="connsiteY2" fmla="*/ 1467778 h 1467778"/>
                  <a:gd name="connsiteX3" fmla="*/ 164258 w 398657"/>
                  <a:gd name="connsiteY3" fmla="*/ 1184015 h 1467778"/>
                  <a:gd name="connsiteX4" fmla="*/ 59202 w 398657"/>
                  <a:gd name="connsiteY4" fmla="*/ 1161818 h 1467778"/>
                  <a:gd name="connsiteX5" fmla="*/ 0 w 398657"/>
                  <a:gd name="connsiteY5" fmla="*/ 0 h 1467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57" h="1467778">
                    <a:moveTo>
                      <a:pt x="0" y="0"/>
                    </a:moveTo>
                    <a:lnTo>
                      <a:pt x="398503" y="281646"/>
                    </a:lnTo>
                    <a:cubicBezTo>
                      <a:pt x="399504" y="675018"/>
                      <a:pt x="395427" y="284046"/>
                      <a:pt x="392688" y="1467778"/>
                    </a:cubicBezTo>
                    <a:lnTo>
                      <a:pt x="164258" y="1184015"/>
                    </a:lnTo>
                    <a:lnTo>
                      <a:pt x="59202" y="11618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6">
                <a:extLst>
                  <a:ext uri="{FF2B5EF4-FFF2-40B4-BE49-F238E27FC236}">
                    <a16:creationId xmlns:a16="http://schemas.microsoft.com/office/drawing/2014/main" id="{5E280FD7-8C55-86A7-1010-E9F8B7ACCC5F}"/>
                  </a:ext>
                </a:extLst>
              </p:cNvPr>
              <p:cNvSpPr/>
              <p:nvPr/>
            </p:nvSpPr>
            <p:spPr>
              <a:xfrm rot="20942986">
                <a:off x="1325469" y="4128300"/>
                <a:ext cx="4649756" cy="166538"/>
              </a:xfrm>
              <a:custGeom>
                <a:avLst/>
                <a:gdLst>
                  <a:gd name="connsiteX0" fmla="*/ 0 w 12637665"/>
                  <a:gd name="connsiteY0" fmla="*/ 1261707 h 2523413"/>
                  <a:gd name="connsiteX1" fmla="*/ 6318833 w 12637665"/>
                  <a:gd name="connsiteY1" fmla="*/ 0 h 2523413"/>
                  <a:gd name="connsiteX2" fmla="*/ 12637666 w 12637665"/>
                  <a:gd name="connsiteY2" fmla="*/ 1261707 h 2523413"/>
                  <a:gd name="connsiteX3" fmla="*/ 6318833 w 12637665"/>
                  <a:gd name="connsiteY3" fmla="*/ 2523414 h 2523413"/>
                  <a:gd name="connsiteX4" fmla="*/ 0 w 12637665"/>
                  <a:gd name="connsiteY4" fmla="*/ 1261707 h 2523413"/>
                  <a:gd name="connsiteX0" fmla="*/ 0 w 6843543"/>
                  <a:gd name="connsiteY0" fmla="*/ 1274019 h 2540954"/>
                  <a:gd name="connsiteX1" fmla="*/ 6318833 w 6843543"/>
                  <a:gd name="connsiteY1" fmla="*/ 12312 h 2540954"/>
                  <a:gd name="connsiteX2" fmla="*/ 6477497 w 6843543"/>
                  <a:gd name="connsiteY2" fmla="*/ 856924 h 2540954"/>
                  <a:gd name="connsiteX3" fmla="*/ 6318833 w 6843543"/>
                  <a:gd name="connsiteY3" fmla="*/ 2535726 h 2540954"/>
                  <a:gd name="connsiteX4" fmla="*/ 0 w 6843543"/>
                  <a:gd name="connsiteY4" fmla="*/ 1274019 h 2540954"/>
                  <a:gd name="connsiteX0" fmla="*/ 6477497 w 6848290"/>
                  <a:gd name="connsiteY0" fmla="*/ 856784 h 2540814"/>
                  <a:gd name="connsiteX1" fmla="*/ 6318833 w 6848290"/>
                  <a:gd name="connsiteY1" fmla="*/ 2535586 h 2540814"/>
                  <a:gd name="connsiteX2" fmla="*/ 0 w 6848290"/>
                  <a:gd name="connsiteY2" fmla="*/ 1273879 h 2540814"/>
                  <a:gd name="connsiteX3" fmla="*/ 6318833 w 6848290"/>
                  <a:gd name="connsiteY3" fmla="*/ 12172 h 2540814"/>
                  <a:gd name="connsiteX4" fmla="*/ 6568937 w 6848290"/>
                  <a:gd name="connsiteY4" fmla="*/ 948224 h 2540814"/>
                  <a:gd name="connsiteX0" fmla="*/ 6477497 w 8413780"/>
                  <a:gd name="connsiteY0" fmla="*/ 1175111 h 2859141"/>
                  <a:gd name="connsiteX1" fmla="*/ 6318833 w 8413780"/>
                  <a:gd name="connsiteY1" fmla="*/ 2853913 h 2859141"/>
                  <a:gd name="connsiteX2" fmla="*/ 0 w 8413780"/>
                  <a:gd name="connsiteY2" fmla="*/ 1592206 h 2859141"/>
                  <a:gd name="connsiteX3" fmla="*/ 6318833 w 8413780"/>
                  <a:gd name="connsiteY3" fmla="*/ 330499 h 2859141"/>
                  <a:gd name="connsiteX4" fmla="*/ 8413780 w 8413780"/>
                  <a:gd name="connsiteY4" fmla="*/ 432362 h 2859141"/>
                  <a:gd name="connsiteX0" fmla="*/ 6318833 w 8413780"/>
                  <a:gd name="connsiteY0" fmla="*/ 2853913 h 2859141"/>
                  <a:gd name="connsiteX1" fmla="*/ 0 w 8413780"/>
                  <a:gd name="connsiteY1" fmla="*/ 1592206 h 2859141"/>
                  <a:gd name="connsiteX2" fmla="*/ 6318833 w 8413780"/>
                  <a:gd name="connsiteY2" fmla="*/ 330499 h 2859141"/>
                  <a:gd name="connsiteX3" fmla="*/ 8413780 w 8413780"/>
                  <a:gd name="connsiteY3" fmla="*/ 432362 h 2859141"/>
                  <a:gd name="connsiteX0" fmla="*/ 0 w 8413780"/>
                  <a:gd name="connsiteY0" fmla="*/ 1592206 h 1592206"/>
                  <a:gd name="connsiteX1" fmla="*/ 6318833 w 8413780"/>
                  <a:gd name="connsiteY1" fmla="*/ 330499 h 1592206"/>
                  <a:gd name="connsiteX2" fmla="*/ 8413780 w 8413780"/>
                  <a:gd name="connsiteY2" fmla="*/ 432362 h 1592206"/>
                  <a:gd name="connsiteX0" fmla="*/ 0 w 8413780"/>
                  <a:gd name="connsiteY0" fmla="*/ 1553927 h 1553927"/>
                  <a:gd name="connsiteX1" fmla="*/ 5244012 w 8413780"/>
                  <a:gd name="connsiteY1" fmla="*/ 404515 h 1553927"/>
                  <a:gd name="connsiteX2" fmla="*/ 8413780 w 8413780"/>
                  <a:gd name="connsiteY2" fmla="*/ 394083 h 1553927"/>
                  <a:gd name="connsiteX0" fmla="*/ 0 w 8413780"/>
                  <a:gd name="connsiteY0" fmla="*/ 1525962 h 1525962"/>
                  <a:gd name="connsiteX1" fmla="*/ 5244012 w 8413780"/>
                  <a:gd name="connsiteY1" fmla="*/ 376550 h 1525962"/>
                  <a:gd name="connsiteX2" fmla="*/ 8413780 w 8413780"/>
                  <a:gd name="connsiteY2" fmla="*/ 366118 h 1525962"/>
                  <a:gd name="connsiteX0" fmla="*/ 0 w 8413780"/>
                  <a:gd name="connsiteY0" fmla="*/ 1181745 h 1181745"/>
                  <a:gd name="connsiteX1" fmla="*/ 5244012 w 8413780"/>
                  <a:gd name="connsiteY1" fmla="*/ 32333 h 1181745"/>
                  <a:gd name="connsiteX2" fmla="*/ 8413780 w 8413780"/>
                  <a:gd name="connsiteY2" fmla="*/ 21901 h 1181745"/>
                  <a:gd name="connsiteX0" fmla="*/ 0 w 8413780"/>
                  <a:gd name="connsiteY0" fmla="*/ 1181745 h 1181745"/>
                  <a:gd name="connsiteX1" fmla="*/ 5244012 w 8413780"/>
                  <a:gd name="connsiteY1" fmla="*/ 32333 h 1181745"/>
                  <a:gd name="connsiteX2" fmla="*/ 8413780 w 8413780"/>
                  <a:gd name="connsiteY2" fmla="*/ 21901 h 1181745"/>
                  <a:gd name="connsiteX0" fmla="*/ 0 w 8413780"/>
                  <a:gd name="connsiteY0" fmla="*/ 1181745 h 1181745"/>
                  <a:gd name="connsiteX1" fmla="*/ 5244012 w 8413780"/>
                  <a:gd name="connsiteY1" fmla="*/ 32333 h 1181745"/>
                  <a:gd name="connsiteX2" fmla="*/ 8413780 w 8413780"/>
                  <a:gd name="connsiteY2" fmla="*/ 21901 h 1181745"/>
                  <a:gd name="connsiteX0" fmla="*/ 0 w 8307103"/>
                  <a:gd name="connsiteY0" fmla="*/ 1214879 h 1214879"/>
                  <a:gd name="connsiteX1" fmla="*/ 5244012 w 8307103"/>
                  <a:gd name="connsiteY1" fmla="*/ 65467 h 1214879"/>
                  <a:gd name="connsiteX2" fmla="*/ 8307103 w 8307103"/>
                  <a:gd name="connsiteY2" fmla="*/ 115193 h 1214879"/>
                  <a:gd name="connsiteX0" fmla="*/ 0 w 8307103"/>
                  <a:gd name="connsiteY0" fmla="*/ 1258072 h 1258072"/>
                  <a:gd name="connsiteX1" fmla="*/ 5244012 w 8307103"/>
                  <a:gd name="connsiteY1" fmla="*/ 108660 h 1258072"/>
                  <a:gd name="connsiteX2" fmla="*/ 8307103 w 8307103"/>
                  <a:gd name="connsiteY2" fmla="*/ 158386 h 1258072"/>
                  <a:gd name="connsiteX0" fmla="*/ 0 w 8318956"/>
                  <a:gd name="connsiteY0" fmla="*/ 1222424 h 1222424"/>
                  <a:gd name="connsiteX1" fmla="*/ 5244012 w 8318956"/>
                  <a:gd name="connsiteY1" fmla="*/ 73012 h 1222424"/>
                  <a:gd name="connsiteX2" fmla="*/ 8318956 w 8318956"/>
                  <a:gd name="connsiteY2" fmla="*/ 218991 h 1222424"/>
                  <a:gd name="connsiteX0" fmla="*/ 0 w 8318956"/>
                  <a:gd name="connsiteY0" fmla="*/ 1170380 h 1170380"/>
                  <a:gd name="connsiteX1" fmla="*/ 5232159 w 8318956"/>
                  <a:gd name="connsiteY1" fmla="*/ 93158 h 1170380"/>
                  <a:gd name="connsiteX2" fmla="*/ 8318956 w 8318956"/>
                  <a:gd name="connsiteY2" fmla="*/ 166947 h 1170380"/>
                  <a:gd name="connsiteX0" fmla="*/ 0 w 8318956"/>
                  <a:gd name="connsiteY0" fmla="*/ 1144422 h 1144422"/>
                  <a:gd name="connsiteX1" fmla="*/ 5232159 w 8318956"/>
                  <a:gd name="connsiteY1" fmla="*/ 67200 h 1144422"/>
                  <a:gd name="connsiteX2" fmla="*/ 8318956 w 8318956"/>
                  <a:gd name="connsiteY2" fmla="*/ 140989 h 1144422"/>
                  <a:gd name="connsiteX0" fmla="*/ 0 w 7121798"/>
                  <a:gd name="connsiteY0" fmla="*/ 1265082 h 1265082"/>
                  <a:gd name="connsiteX1" fmla="*/ 5232159 w 7121798"/>
                  <a:gd name="connsiteY1" fmla="*/ 187860 h 1265082"/>
                  <a:gd name="connsiteX2" fmla="*/ 7121798 w 7121798"/>
                  <a:gd name="connsiteY2" fmla="*/ 93207 h 1265082"/>
                  <a:gd name="connsiteX0" fmla="*/ 0 w 7121798"/>
                  <a:gd name="connsiteY0" fmla="*/ 1183294 h 1183294"/>
                  <a:gd name="connsiteX1" fmla="*/ 5232159 w 7121798"/>
                  <a:gd name="connsiteY1" fmla="*/ 106072 h 1183294"/>
                  <a:gd name="connsiteX2" fmla="*/ 7121798 w 7121798"/>
                  <a:gd name="connsiteY2" fmla="*/ 11419 h 1183294"/>
                  <a:gd name="connsiteX0" fmla="*/ 0 w 7121798"/>
                  <a:gd name="connsiteY0" fmla="*/ 1171875 h 1171875"/>
                  <a:gd name="connsiteX1" fmla="*/ 3584584 w 7121798"/>
                  <a:gd name="connsiteY1" fmla="*/ 178874 h 1171875"/>
                  <a:gd name="connsiteX2" fmla="*/ 7121798 w 7121798"/>
                  <a:gd name="connsiteY2" fmla="*/ 0 h 1171875"/>
                  <a:gd name="connsiteX0" fmla="*/ 0 w 7121798"/>
                  <a:gd name="connsiteY0" fmla="*/ 1171875 h 1171875"/>
                  <a:gd name="connsiteX1" fmla="*/ 3584584 w 7121798"/>
                  <a:gd name="connsiteY1" fmla="*/ 178874 h 1171875"/>
                  <a:gd name="connsiteX2" fmla="*/ 7121798 w 7121798"/>
                  <a:gd name="connsiteY2" fmla="*/ 0 h 1171875"/>
                  <a:gd name="connsiteX0" fmla="*/ 0 w 6412407"/>
                  <a:gd name="connsiteY0" fmla="*/ 209179 h 692053"/>
                  <a:gd name="connsiteX1" fmla="*/ 2875193 w 6412407"/>
                  <a:gd name="connsiteY1" fmla="*/ 676902 h 692053"/>
                  <a:gd name="connsiteX2" fmla="*/ 6412407 w 6412407"/>
                  <a:gd name="connsiteY2" fmla="*/ 498028 h 692053"/>
                  <a:gd name="connsiteX0" fmla="*/ 0 w 6412407"/>
                  <a:gd name="connsiteY0" fmla="*/ 348019 h 638554"/>
                  <a:gd name="connsiteX1" fmla="*/ 2935998 w 6412407"/>
                  <a:gd name="connsiteY1" fmla="*/ 95667 h 638554"/>
                  <a:gd name="connsiteX2" fmla="*/ 6412407 w 6412407"/>
                  <a:gd name="connsiteY2" fmla="*/ 636868 h 638554"/>
                  <a:gd name="connsiteX0" fmla="*/ 0 w 6412407"/>
                  <a:gd name="connsiteY0" fmla="*/ 348019 h 639151"/>
                  <a:gd name="connsiteX1" fmla="*/ 2935998 w 6412407"/>
                  <a:gd name="connsiteY1" fmla="*/ 95667 h 639151"/>
                  <a:gd name="connsiteX2" fmla="*/ 6412407 w 6412407"/>
                  <a:gd name="connsiteY2" fmla="*/ 636868 h 639151"/>
                  <a:gd name="connsiteX0" fmla="*/ 0 w 6412407"/>
                  <a:gd name="connsiteY0" fmla="*/ 396545 h 687677"/>
                  <a:gd name="connsiteX1" fmla="*/ 2935998 w 6412407"/>
                  <a:gd name="connsiteY1" fmla="*/ 144193 h 687677"/>
                  <a:gd name="connsiteX2" fmla="*/ 6412407 w 6412407"/>
                  <a:gd name="connsiteY2" fmla="*/ 685394 h 687677"/>
                  <a:gd name="connsiteX0" fmla="*/ 0 w 6412407"/>
                  <a:gd name="connsiteY0" fmla="*/ 252352 h 543484"/>
                  <a:gd name="connsiteX1" fmla="*/ 2935998 w 6412407"/>
                  <a:gd name="connsiteY1" fmla="*/ 0 h 543484"/>
                  <a:gd name="connsiteX2" fmla="*/ 6412407 w 6412407"/>
                  <a:gd name="connsiteY2" fmla="*/ 541201 h 543484"/>
                  <a:gd name="connsiteX0" fmla="*/ 0 w 6412407"/>
                  <a:gd name="connsiteY0" fmla="*/ 252352 h 541201"/>
                  <a:gd name="connsiteX1" fmla="*/ 2935998 w 6412407"/>
                  <a:gd name="connsiteY1" fmla="*/ 0 h 541201"/>
                  <a:gd name="connsiteX2" fmla="*/ 6412407 w 6412407"/>
                  <a:gd name="connsiteY2" fmla="*/ 541201 h 541201"/>
                  <a:gd name="connsiteX0" fmla="*/ 0 w 6119296"/>
                  <a:gd name="connsiteY0" fmla="*/ 252352 h 445567"/>
                  <a:gd name="connsiteX1" fmla="*/ 2935998 w 6119296"/>
                  <a:gd name="connsiteY1" fmla="*/ 0 h 445567"/>
                  <a:gd name="connsiteX2" fmla="*/ 6119296 w 6119296"/>
                  <a:gd name="connsiteY2" fmla="*/ 445567 h 445567"/>
                  <a:gd name="connsiteX0" fmla="*/ 0 w 6119296"/>
                  <a:gd name="connsiteY0" fmla="*/ 252352 h 445567"/>
                  <a:gd name="connsiteX1" fmla="*/ 2935998 w 6119296"/>
                  <a:gd name="connsiteY1" fmla="*/ 0 h 445567"/>
                  <a:gd name="connsiteX2" fmla="*/ 6119296 w 6119296"/>
                  <a:gd name="connsiteY2" fmla="*/ 445567 h 445567"/>
                  <a:gd name="connsiteX0" fmla="*/ 0 w 5259129"/>
                  <a:gd name="connsiteY0" fmla="*/ 305049 h 305049"/>
                  <a:gd name="connsiteX1" fmla="*/ 2935998 w 5259129"/>
                  <a:gd name="connsiteY1" fmla="*/ 52697 h 305049"/>
                  <a:gd name="connsiteX2" fmla="*/ 5259129 w 5259129"/>
                  <a:gd name="connsiteY2" fmla="*/ 245512 h 305049"/>
                  <a:gd name="connsiteX0" fmla="*/ 0 w 5259129"/>
                  <a:gd name="connsiteY0" fmla="*/ 252352 h 252352"/>
                  <a:gd name="connsiteX1" fmla="*/ 2935998 w 5259129"/>
                  <a:gd name="connsiteY1" fmla="*/ 0 h 252352"/>
                  <a:gd name="connsiteX2" fmla="*/ 5259129 w 5259129"/>
                  <a:gd name="connsiteY2" fmla="*/ 192815 h 25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59129" h="252352">
                    <a:moveTo>
                      <a:pt x="0" y="252352"/>
                    </a:moveTo>
                    <a:cubicBezTo>
                      <a:pt x="1801028" y="-18180"/>
                      <a:pt x="1523823" y="6661"/>
                      <a:pt x="2935998" y="0"/>
                    </a:cubicBezTo>
                    <a:cubicBezTo>
                      <a:pt x="4449514" y="34485"/>
                      <a:pt x="3084812" y="-59820"/>
                      <a:pt x="5259129" y="192815"/>
                    </a:cubicBezTo>
                  </a:path>
                </a:pathLst>
              </a:custGeom>
              <a:noFill/>
              <a:ln w="254000">
                <a:solidFill>
                  <a:srgbClr val="FFC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rgbClr val="000000"/>
                    </a:solidFill>
                  </a:rPr>
                  <a:t>Junction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01E74C0-F5BC-6DBB-4386-18B8849E3769}"/>
                </a:ext>
              </a:extLst>
            </p:cNvPr>
            <p:cNvSpPr/>
            <p:nvPr/>
          </p:nvSpPr>
          <p:spPr>
            <a:xfrm>
              <a:off x="6018208" y="2781944"/>
              <a:ext cx="1780636" cy="178063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Booster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83D3EF-B690-0DE9-62D8-68A123F4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510" y="2538312"/>
            <a:ext cx="3714561" cy="270938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E74B12-606E-7534-D94D-4F65AE21842B}"/>
              </a:ext>
            </a:extLst>
          </p:cNvPr>
          <p:cNvCxnSpPr>
            <a:cxnSpLocks/>
          </p:cNvCxnSpPr>
          <p:nvPr/>
        </p:nvCxnSpPr>
        <p:spPr>
          <a:xfrm flipV="1">
            <a:off x="4983982" y="4391718"/>
            <a:ext cx="4236385" cy="134589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9D56EF-95E0-7F65-A02B-03731CF54157}"/>
              </a:ext>
            </a:extLst>
          </p:cNvPr>
          <p:cNvSpPr txBox="1"/>
          <p:nvPr/>
        </p:nvSpPr>
        <p:spPr>
          <a:xfrm>
            <a:off x="9083710" y="5431134"/>
            <a:ext cx="2906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 Exposure Geelhoed (LEG) Bypass</a:t>
            </a:r>
          </a:p>
        </p:txBody>
      </p:sp>
    </p:spTree>
    <p:extLst>
      <p:ext uri="{BB962C8B-B14F-4D97-AF65-F5344CB8AC3E}">
        <p14:creationId xmlns:p14="http://schemas.microsoft.com/office/powerpoint/2010/main" val="375225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6B32E-D9CC-F704-8341-2D1A0582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CDCs – PIP-II Linac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DFEF27-D258-4F27-9173-6D3F0A142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9" y="780232"/>
            <a:ext cx="7719646" cy="36082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D46F6F-0DF8-6136-1B7A-16FA496F80B7}"/>
              </a:ext>
            </a:extLst>
          </p:cNvPr>
          <p:cNvSpPr/>
          <p:nvPr/>
        </p:nvSpPr>
        <p:spPr>
          <a:xfrm>
            <a:off x="4715006" y="1390940"/>
            <a:ext cx="1099038" cy="3692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asketball hoop with a net&#10;&#10;Description automatically generated with low confidence">
            <a:extLst>
              <a:ext uri="{FF2B5EF4-FFF2-40B4-BE49-F238E27FC236}">
                <a16:creationId xmlns:a16="http://schemas.microsoft.com/office/drawing/2014/main" id="{490C7A9C-579D-AB25-9825-8C769F30C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8" t="88264"/>
          <a:stretch/>
        </p:blipFill>
        <p:spPr>
          <a:xfrm>
            <a:off x="2736179" y="5129075"/>
            <a:ext cx="6502764" cy="872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09AE92-6197-4A3F-13D3-75DD3BDDA3AA}"/>
              </a:ext>
            </a:extLst>
          </p:cNvPr>
          <p:cNvSpPr/>
          <p:nvPr/>
        </p:nvSpPr>
        <p:spPr>
          <a:xfrm>
            <a:off x="8850086" y="5649686"/>
            <a:ext cx="223157" cy="2503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91392E-72A8-0985-A2BD-9095CA5ACA90}"/>
              </a:ext>
            </a:extLst>
          </p:cNvPr>
          <p:cNvCxnSpPr>
            <a:cxnSpLocks/>
          </p:cNvCxnSpPr>
          <p:nvPr/>
        </p:nvCxnSpPr>
        <p:spPr>
          <a:xfrm flipH="1">
            <a:off x="9154886" y="5442857"/>
            <a:ext cx="816428" cy="321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39C726F-8320-FE2D-0011-C1473FEBEC75}"/>
              </a:ext>
            </a:extLst>
          </p:cNvPr>
          <p:cNvSpPr txBox="1"/>
          <p:nvPr/>
        </p:nvSpPr>
        <p:spPr>
          <a:xfrm>
            <a:off x="9971314" y="5129075"/>
            <a:ext cx="134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WFE is a radiation area</a:t>
            </a:r>
          </a:p>
        </p:txBody>
      </p:sp>
      <p:pic>
        <p:nvPicPr>
          <p:cNvPr id="18" name="Picture 17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827CBFF-D18D-0C2F-3897-21A3AC07B6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069" t="13343" b="21060"/>
          <a:stretch/>
        </p:blipFill>
        <p:spPr>
          <a:xfrm flipH="1">
            <a:off x="8179175" y="1266272"/>
            <a:ext cx="2119535" cy="2328349"/>
          </a:xfrm>
          <a:prstGeom prst="rect">
            <a:avLst/>
          </a:prstGeom>
        </p:spPr>
      </p:pic>
      <p:pic>
        <p:nvPicPr>
          <p:cNvPr id="19" name="Picture 1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1C816BC-4140-D946-C5A1-85A97CC986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" r="69498" b="3921"/>
          <a:stretch/>
        </p:blipFill>
        <p:spPr>
          <a:xfrm flipH="1">
            <a:off x="10686585" y="1319151"/>
            <a:ext cx="759766" cy="22225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505693-1CB5-2EEE-A309-7E462E371825}"/>
              </a:ext>
            </a:extLst>
          </p:cNvPr>
          <p:cNvSpPr txBox="1"/>
          <p:nvPr/>
        </p:nvSpPr>
        <p:spPr>
          <a:xfrm>
            <a:off x="10686585" y="913293"/>
            <a:ext cx="1006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HV Racks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CB85E-71F8-5C60-BE5C-D1E156451968}"/>
              </a:ext>
            </a:extLst>
          </p:cNvPr>
          <p:cNvSpPr txBox="1"/>
          <p:nvPr/>
        </p:nvSpPr>
        <p:spPr>
          <a:xfrm>
            <a:off x="9908257" y="510352"/>
            <a:ext cx="134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Ion Sources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E4B5F3-C189-A08D-311F-927CCBD4811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0057471" y="848906"/>
            <a:ext cx="525701" cy="763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A4447A-E38C-20E6-92D5-13C6957A710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0069521" y="848906"/>
            <a:ext cx="513651" cy="1774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723FB8-FF72-8083-197A-71B099974E27}"/>
              </a:ext>
            </a:extLst>
          </p:cNvPr>
          <p:cNvSpPr txBox="1"/>
          <p:nvPr/>
        </p:nvSpPr>
        <p:spPr>
          <a:xfrm>
            <a:off x="8282588" y="679629"/>
            <a:ext cx="1688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30 Bend Magnet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AD8521-5E30-48FB-1DF0-245446243AF2}"/>
              </a:ext>
            </a:extLst>
          </p:cNvPr>
          <p:cNvCxnSpPr>
            <a:cxnSpLocks/>
          </p:cNvCxnSpPr>
          <p:nvPr/>
        </p:nvCxnSpPr>
        <p:spPr>
          <a:xfrm>
            <a:off x="8946827" y="987832"/>
            <a:ext cx="292116" cy="11239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38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6B32E-D9CC-F704-8341-2D1A0582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CDCs - Junction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B85369-3E51-E323-97F7-49603430F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7" t="35553" r="45876" b="1859"/>
          <a:stretch/>
        </p:blipFill>
        <p:spPr>
          <a:xfrm>
            <a:off x="9001126" y="1066694"/>
            <a:ext cx="2886074" cy="399628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A73B1E-5338-0A1C-6CF5-264EB8E98BB5}"/>
              </a:ext>
            </a:extLst>
          </p:cNvPr>
          <p:cNvCxnSpPr>
            <a:cxnSpLocks/>
            <a:stCxn id="71" idx="1"/>
          </p:cNvCxnSpPr>
          <p:nvPr/>
        </p:nvCxnSpPr>
        <p:spPr>
          <a:xfrm>
            <a:off x="9128404" y="4278352"/>
            <a:ext cx="1998061" cy="3793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" name="Right Brace 70">
            <a:extLst>
              <a:ext uri="{FF2B5EF4-FFF2-40B4-BE49-F238E27FC236}">
                <a16:creationId xmlns:a16="http://schemas.microsoft.com/office/drawing/2014/main" id="{4717F96A-2D8B-F888-29DD-F68D4616E1AA}"/>
              </a:ext>
            </a:extLst>
          </p:cNvPr>
          <p:cNvSpPr/>
          <p:nvPr/>
        </p:nvSpPr>
        <p:spPr>
          <a:xfrm>
            <a:off x="8924004" y="3429000"/>
            <a:ext cx="204400" cy="1724328"/>
          </a:xfrm>
          <a:prstGeom prst="rightBrace">
            <a:avLst>
              <a:gd name="adj1" fmla="val 8333"/>
              <a:gd name="adj2" fmla="val 49257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D1731E01-7755-E4C1-8770-8E124A459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41" y="2268010"/>
            <a:ext cx="8621486" cy="40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0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6B32E-D9CC-F704-8341-2D1A0582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CDCs - Booster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EE8E90-6A8C-3074-B6E8-101BAD608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8" r="35144" b="19327"/>
          <a:stretch/>
        </p:blipFill>
        <p:spPr>
          <a:xfrm>
            <a:off x="7721396" y="2112479"/>
            <a:ext cx="4165804" cy="300037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01DE674-55C7-3C15-3829-DF06535268A8}"/>
              </a:ext>
            </a:extLst>
          </p:cNvPr>
          <p:cNvCxnSpPr/>
          <p:nvPr/>
        </p:nvCxnSpPr>
        <p:spPr>
          <a:xfrm>
            <a:off x="8343900" y="2657475"/>
            <a:ext cx="1200150" cy="323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C241BB-EB2F-7F28-0065-C8694C06D996}"/>
              </a:ext>
            </a:extLst>
          </p:cNvPr>
          <p:cNvCxnSpPr>
            <a:cxnSpLocks/>
          </p:cNvCxnSpPr>
          <p:nvPr/>
        </p:nvCxnSpPr>
        <p:spPr>
          <a:xfrm>
            <a:off x="7959475" y="2956689"/>
            <a:ext cx="984500" cy="6291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5AD7ECCF-BD1B-6F2E-5381-09CAD5732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0" y="705369"/>
            <a:ext cx="7349615" cy="5588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F10AC5-BC05-9360-F842-396E0B8CC43D}"/>
              </a:ext>
            </a:extLst>
          </p:cNvPr>
          <p:cNvSpPr txBox="1"/>
          <p:nvPr/>
        </p:nvSpPr>
        <p:spPr>
          <a:xfrm>
            <a:off x="6536326" y="1930693"/>
            <a:ext cx="105824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Arc 2 Dipole PS #1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07537B-5CBA-C103-01C0-A55D5C9AEFB3}"/>
              </a:ext>
            </a:extLst>
          </p:cNvPr>
          <p:cNvSpPr txBox="1"/>
          <p:nvPr/>
        </p:nvSpPr>
        <p:spPr>
          <a:xfrm>
            <a:off x="6545657" y="4018501"/>
            <a:ext cx="105824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Arc 2 Dipole PS #2</a:t>
            </a:r>
          </a:p>
        </p:txBody>
      </p:sp>
    </p:spTree>
    <p:extLst>
      <p:ext uri="{BB962C8B-B14F-4D97-AF65-F5344CB8AC3E}">
        <p14:creationId xmlns:p14="http://schemas.microsoft.com/office/powerpoint/2010/main" val="2981992618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F32583FB74A4089C5A9E89CDFAA90" ma:contentTypeVersion="3" ma:contentTypeDescription="Create a new document." ma:contentTypeScope="" ma:versionID="8ef33307555ee0a6250c5586ecb6236c">
  <xsd:schema xmlns:xsd="http://www.w3.org/2001/XMLSchema" xmlns:xs="http://www.w3.org/2001/XMLSchema" xmlns:p="http://schemas.microsoft.com/office/2006/metadata/properties" xmlns:ns2="5c9f3ab6-242c-461d-a351-c910a751d111" xmlns:ns3="bd67544a-4fdc-43d0-a9af-82cf53222c38" xmlns:ns4="4c9893bf-bf5a-4310-9ab4-2961bf226f94" targetNamespace="http://schemas.microsoft.com/office/2006/metadata/properties" ma:root="true" ma:fieldsID="756aa576cfdeeeb89fa8b1f3f21d55b5" ns2:_="" ns3:_="" ns4:_="">
    <xsd:import namespace="5c9f3ab6-242c-461d-a351-c910a751d111"/>
    <xsd:import namespace="bd67544a-4fdc-43d0-a9af-82cf53222c38"/>
    <xsd:import namespace="4c9893bf-bf5a-4310-9ab4-2961bf226f9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Syste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893bf-bf5a-4310-9ab4-2961bf226f94" elementFormDefault="qualified">
    <xsd:import namespace="http://schemas.microsoft.com/office/2006/documentManagement/types"/>
    <xsd:import namespace="http://schemas.microsoft.com/office/infopath/2007/PartnerControls"/>
    <xsd:element name="System" ma:index="13" nillable="true" ma:displayName="System" ma:internalName="System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 xmlns="4c9893bf-bf5a-4310-9ab4-2961bf226f94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B87474-5D18-4778-A275-BE0CD691F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4c9893bf-bf5a-4310-9ab4-2961bf226f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c9893bf-bf5a-4310-9ab4-2961bf226f94"/>
    <ds:schemaRef ds:uri="http://schemas.microsoft.com/office/2006/documentManagement/types"/>
    <ds:schemaRef ds:uri="bd67544a-4fdc-43d0-a9af-82cf53222c38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554E198-75D0-4037-B1E9-6E02F24CEF7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99092</TotalTime>
  <Words>375</Words>
  <Application>Microsoft Office PowerPoint</Application>
  <PresentationFormat>Widescreen</PresentationFormat>
  <Paragraphs>80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1_Fermilab_PPT_090915</vt:lpstr>
      <vt:lpstr>2_Fermilab_PPT_090915</vt:lpstr>
      <vt:lpstr>3_Fermilab_PPT_090915</vt:lpstr>
      <vt:lpstr>PowerPoint Presentation</vt:lpstr>
      <vt:lpstr>PIP-II Construction Site</vt:lpstr>
      <vt:lpstr>PIP-II Update</vt:lpstr>
      <vt:lpstr>Existing Machines + PIP-II</vt:lpstr>
      <vt:lpstr>PIP-II Shielding Assessments</vt:lpstr>
      <vt:lpstr>Enclosures - AD Complex Integration</vt:lpstr>
      <vt:lpstr>Enclosure CDCs – PIP-II Linac</vt:lpstr>
      <vt:lpstr>Enclosure CDCs - Junction</vt:lpstr>
      <vt:lpstr>Enclosure CDCs - Booster</vt:lpstr>
      <vt:lpstr>Thank you</vt:lpstr>
      <vt:lpstr>PIP-II Construction Site</vt:lpstr>
      <vt:lpstr>PIP-II Construction 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Darren J Crawford</cp:lastModifiedBy>
  <cp:revision>2840</cp:revision>
  <cp:lastPrinted>2024-02-08T21:11:43Z</cp:lastPrinted>
  <dcterms:created xsi:type="dcterms:W3CDTF">2019-12-16T19:54:36Z</dcterms:created>
  <dcterms:modified xsi:type="dcterms:W3CDTF">2024-12-13T14:46:25Z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0x010100770F32583FB74A4089C5A9E89CDFAA90</vt:lpwstr>
  </property>
</Properties>
</file>