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12/13/2024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AM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Judah O’Neil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December 13,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524867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Booster studies performed through the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TeV ring power outages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Beam to BNB and MTA when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Operator tuning in the off-shifts</a:t>
            </a:r>
          </a:p>
          <a:p>
            <a:endParaRPr lang="en-US" sz="1800" dirty="0"/>
          </a:p>
          <a:p>
            <a:r>
              <a:rPr lang="en-US" sz="1800" dirty="0"/>
              <a:t>Wednesday: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BNB Target scans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r>
              <a:rPr lang="en-US" sz="1800" dirty="0"/>
              <a:t>Thursday: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Positioned a </a:t>
            </a:r>
            <a:r>
              <a:rPr lang="en-US" sz="1800" dirty="0" err="1"/>
              <a:t>Grindex</a:t>
            </a:r>
            <a:r>
              <a:rPr lang="en-US" sz="1800" dirty="0"/>
              <a:t> at sump 201 in 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Booster collimator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b="1" dirty="0"/>
              <a:t>Beam to BNB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12/13/2024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O’Neil | 9 AM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466C83-4166-D408-140C-C8457B3F12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5400000">
            <a:off x="4211858" y="1410353"/>
            <a:ext cx="4824118" cy="41038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858</TotalTime>
  <Words>67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AM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108</cp:revision>
  <cp:lastPrinted>2014-01-20T19:40:21Z</cp:lastPrinted>
  <dcterms:created xsi:type="dcterms:W3CDTF">2019-06-21T13:10:56Z</dcterms:created>
  <dcterms:modified xsi:type="dcterms:W3CDTF">2024-12-13T14:40:02Z</dcterms:modified>
</cp:coreProperties>
</file>