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0" r:id="rId5"/>
    <p:sldId id="25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1" y="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81C14-9F94-42B1-9EEB-B7CF19A42E6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536236-E238-4F3D-B80D-6E7BF55C3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13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36-E238-4F3D-B80D-6E7BF55C3F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1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1768B-28D5-5CD4-D8CD-773B74C6A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86B7B-58CF-6097-7151-F6E1D7942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D997D-B686-13E3-3586-2D6E617D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D03FF-BB11-EE43-D275-BF64D433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AC4FA-E969-A1EA-8BEC-A4E6ED46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1BED6-0A87-B63F-B291-987A3A19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C6EC0-C642-7039-5D17-9D2CB20DE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9BCD1-A8DF-3451-F31A-804A9364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E6F39-A83D-4737-E26A-75C070B2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06811-CED4-FE8C-171D-63F5D636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3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1F2A74-8DB7-B5D4-45E2-5116C2FDE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E075A-A5E3-7DA0-A89F-4DC8B3537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C7778-4150-AE8A-A2B8-EB9B0CB4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29A0B-FE7B-36AE-2273-162A5889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D6E5A-F71D-4730-4105-7E2CE425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7EA0-9178-45A8-2F1C-81FFC6EA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307C6-DA51-3BB6-ED8A-94DF6D283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BC6A9-FA01-D731-BFB3-00B9B872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91AD0-E67A-AF00-554A-794816C9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810D-E142-3FD2-EFED-BADAED9D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6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31DB1-8EE4-6081-00C2-F096B7F42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B1CAB-386A-66DF-BC49-27CDAD703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D01E7-9F87-F979-4A93-17AD162E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0D367-D368-C5A1-34D2-0AB4AC77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93C17-FA0A-8DC0-FA2C-32231DD80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7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F6C02-4F7F-84B7-6C3D-D10E4984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7C85B-1313-B592-7229-057A71E3C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772A4-D57D-E1E6-38C5-5FFFE692F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EC736-42DF-4CE9-9A10-CEABF89A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4913C-78DA-0303-D597-9CCD5EE1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42B71-569B-D8A9-CFC4-7FC85CEE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1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C966-8A78-7408-54D3-74FA8C5A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64827-31C7-0B77-C387-579AB5E15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A5AF3-7165-597E-CEE0-2B1919452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B894E4-DFE7-FE7D-0CB0-4A3FF6106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C6F3AF-D134-93FD-9840-F1D6C9FAF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6A823-9D1C-D4D8-9DE3-BB385316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AE0C0-7252-BC94-2307-391C4F8D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E6F0BE-E17A-00DB-9C44-8A11A88D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227E5-E84C-D446-6713-BCD34053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2440EB-06DD-89E1-69EE-567CD7618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0ED6A-FA76-E6D4-6CED-305E25C89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E7BDE-819C-189B-024B-F7DE7E31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9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EBF21-1FBE-6149-4142-A3B985599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B5A3D-A402-0E11-1F93-9FD86F107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DA710-55E8-BA2A-C87D-F22AA55D7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3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9422-0475-D9B7-1BCD-E41A6D76E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1C68-0CB0-F315-24DF-3A74BE790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3F9DE-CD51-D104-977A-B53863849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71887-9572-83BB-A318-26E9068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12622-F3AC-6124-E595-59F721DE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BE5FC-CB07-EBB4-228A-55118E30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3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A6F1-800F-27B5-CE89-B5F2C974A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877CE4-F095-133A-45F0-E3B744CF4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B6D1E-0817-E5FF-E8E4-A7AFCDB32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C9F36-954F-1A38-62BE-54241CBB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32408-C191-7E47-6E3C-96A3B6D0D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99702C-1B2A-D8BA-0351-935105DA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2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523E2-E7EA-F353-31B1-68A722A1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F64BF-B95B-8F1E-3D78-0550BAAF4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0786B-087F-DB0B-FA83-72C5477D48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D2B2E7-984E-459F-8A5A-B977F5950F8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9E9C1-3E4D-E144-1E55-F2324BD16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67431-C3D4-899C-8E8B-D8C5A53A8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C90C25-8B86-4DFB-9F8B-D391EB383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4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D7392C-1204-46FA-AEA3-FBDB523E5A28}"/>
              </a:ext>
            </a:extLst>
          </p:cNvPr>
          <p:cNvSpPr txBox="1"/>
          <p:nvPr/>
        </p:nvSpPr>
        <p:spPr>
          <a:xfrm>
            <a:off x="2301458" y="1053854"/>
            <a:ext cx="6258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HFCC Meeting - Beam Physics Group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2F628D-ED54-44F3-89E6-CAB0A5BE8A74}"/>
              </a:ext>
            </a:extLst>
          </p:cNvPr>
          <p:cNvSpPr txBox="1"/>
          <p:nvPr/>
        </p:nvSpPr>
        <p:spPr>
          <a:xfrm>
            <a:off x="2831252" y="3137648"/>
            <a:ext cx="5198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Ji Qiang, Lawrence Berkeley National Laboratory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Vadim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Sajaev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Argonne National Laboratory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7084A1-D7C3-4749-A72A-0BE70BADB168}"/>
              </a:ext>
            </a:extLst>
          </p:cNvPr>
          <p:cNvSpPr txBox="1"/>
          <p:nvPr/>
        </p:nvSpPr>
        <p:spPr>
          <a:xfrm>
            <a:off x="2375647" y="5741894"/>
            <a:ext cx="611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Higgs Factory Committee Meeting, Fermilab, Jan. 15 – 16, 2025.</a:t>
            </a:r>
          </a:p>
        </p:txBody>
      </p:sp>
    </p:spTree>
    <p:extLst>
      <p:ext uri="{BB962C8B-B14F-4D97-AF65-F5344CB8AC3E}">
        <p14:creationId xmlns:p14="http://schemas.microsoft.com/office/powerpoint/2010/main" val="184565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D324385-C8EF-48C8-BCCD-B17E96D9A06C}"/>
              </a:ext>
            </a:extLst>
          </p:cNvPr>
          <p:cNvSpPr txBox="1"/>
          <p:nvPr/>
        </p:nvSpPr>
        <p:spPr>
          <a:xfrm>
            <a:off x="1234362" y="381501"/>
            <a:ext cx="876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Potential Beam Physics R&amp;D Topics for Higgs Factory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FA78AD-7FA9-407F-B610-A71CFFA71139}"/>
              </a:ext>
            </a:extLst>
          </p:cNvPr>
          <p:cNvSpPr txBox="1"/>
          <p:nvPr/>
        </p:nvSpPr>
        <p:spPr>
          <a:xfrm>
            <a:off x="3163272" y="1174376"/>
            <a:ext cx="591367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Single particle beam dynamics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Dynamics aperture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Momentum aperture</a:t>
            </a:r>
          </a:p>
          <a:p>
            <a:pPr marL="742950" lvl="1" indent="-285750">
              <a:buFontTx/>
              <a:buChar char="-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Multi-particle collective effects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Beam-beam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Impedance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Electron cloud</a:t>
            </a:r>
          </a:p>
          <a:p>
            <a:pPr marL="742950" lvl="1" indent="-285750">
              <a:buFontTx/>
              <a:buChar char="-"/>
            </a:pPr>
            <a:r>
              <a:rPr lang="en-US" dirty="0" err="1"/>
              <a:t>Intrabeam</a:t>
            </a:r>
            <a:r>
              <a:rPr lang="en-US" dirty="0"/>
              <a:t> scattering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Interplay between beam-beam and impedance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Interplay between beam-beam and electron cloud</a:t>
            </a:r>
          </a:p>
          <a:p>
            <a:pPr lvl="1"/>
            <a:r>
              <a:rPr lang="en-US" dirty="0"/>
              <a:t>-   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fidelity modeling</a:t>
            </a:r>
          </a:p>
          <a:p>
            <a:r>
              <a:rPr lang="en-US" dirty="0"/>
              <a:t>         -    Start-to-end simulation including imperfect injection </a:t>
            </a:r>
          </a:p>
          <a:p>
            <a:r>
              <a:rPr lang="en-US" dirty="0"/>
              <a:t>         -    Global optimization</a:t>
            </a:r>
          </a:p>
          <a:p>
            <a:r>
              <a:rPr lang="en-US" dirty="0"/>
              <a:t>         -    Computational tool development</a:t>
            </a:r>
          </a:p>
          <a:p>
            <a:r>
              <a:rPr lang="en-US" dirty="0"/>
              <a:t>         -    AI/ML, Digital twins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0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7DBCA78650824B9E3927B163F123C4" ma:contentTypeVersion="15" ma:contentTypeDescription="Create a new document." ma:contentTypeScope="" ma:versionID="483b7c3ea6972cac55e407bbbe8f5b5c">
  <xsd:schema xmlns:xsd="http://www.w3.org/2001/XMLSchema" xmlns:xs="http://www.w3.org/2001/XMLSchema" xmlns:p="http://schemas.microsoft.com/office/2006/metadata/properties" xmlns:ns3="d498c6aa-f280-44d9-8146-2ec9096d9933" xmlns:ns4="30d1e5eb-1718-43a2-bff2-f42742eed490" targetNamespace="http://schemas.microsoft.com/office/2006/metadata/properties" ma:root="true" ma:fieldsID="c1f5e5ddf2d6251f26acc98e92da4b40" ns3:_="" ns4:_="">
    <xsd:import namespace="d498c6aa-f280-44d9-8146-2ec9096d9933"/>
    <xsd:import namespace="30d1e5eb-1718-43a2-bff2-f42742eed4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8c6aa-f280-44d9-8146-2ec9096d9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d1e5eb-1718-43a2-bff2-f42742eed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98c6aa-f280-44d9-8146-2ec9096d9933" xsi:nil="true"/>
  </documentManagement>
</p:properties>
</file>

<file path=customXml/itemProps1.xml><?xml version="1.0" encoding="utf-8"?>
<ds:datastoreItem xmlns:ds="http://schemas.openxmlformats.org/officeDocument/2006/customXml" ds:itemID="{5C547B7C-E3E6-419E-9A8A-B24EAF98E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98c6aa-f280-44d9-8146-2ec9096d9933"/>
    <ds:schemaRef ds:uri="30d1e5eb-1718-43a2-bff2-f42742eed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59013A-040F-4886-9034-F5D57025C9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55255-9C94-4724-BDB2-D2AACDC2520A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30d1e5eb-1718-43a2-bff2-f42742eed490"/>
    <ds:schemaRef ds:uri="d498c6aa-f280-44d9-8146-2ec9096d9933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103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Colby, Eric</dc:creator>
  <cp:lastModifiedBy>Ji Qiang</cp:lastModifiedBy>
  <cp:revision>14</cp:revision>
  <cp:lastPrinted>2024-06-04T14:31:32Z</cp:lastPrinted>
  <dcterms:created xsi:type="dcterms:W3CDTF">2024-05-31T14:24:40Z</dcterms:created>
  <dcterms:modified xsi:type="dcterms:W3CDTF">2025-01-15T17:14:04Z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0x0101008B7DBCA78650824B9E3927B163F123C4</vt:lpwstr>
  </property>
</Properties>
</file>