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22D57-8D86-4629-8E84-834E9401DF14}" v="14" dt="2025-01-14T00:06:45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82" autoAdjust="0"/>
    <p:restoredTop sz="94660"/>
  </p:normalViewPr>
  <p:slideViewPr>
    <p:cSldViewPr snapToGrid="0">
      <p:cViewPr>
        <p:scale>
          <a:sx n="75" d="100"/>
          <a:sy n="75" d="100"/>
        </p:scale>
        <p:origin x="250" y="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ty, Michiko" userId="2d409216-1370-40a0-9fc8-dc3649474a8b" providerId="ADAL" clId="{03922D57-8D86-4629-8E84-834E9401DF14}"/>
    <pc:docChg chg="undo custSel addSld modSld sldOrd">
      <pc:chgData name="Minty, Michiko" userId="2d409216-1370-40a0-9fc8-dc3649474a8b" providerId="ADAL" clId="{03922D57-8D86-4629-8E84-834E9401DF14}" dt="2025-01-14T00:33:32.801" v="2223" actId="20577"/>
      <pc:docMkLst>
        <pc:docMk/>
      </pc:docMkLst>
      <pc:sldChg chg="addSp delSp modSp mod ord">
        <pc:chgData name="Minty, Michiko" userId="2d409216-1370-40a0-9fc8-dc3649474a8b" providerId="ADAL" clId="{03922D57-8D86-4629-8E84-834E9401DF14}" dt="2025-01-13T23:56:22.623" v="329"/>
        <pc:sldMkLst>
          <pc:docMk/>
          <pc:sldMk cId="1948437663" sldId="257"/>
        </pc:sldMkLst>
        <pc:spChg chg="mod">
          <ac:chgData name="Minty, Michiko" userId="2d409216-1370-40a0-9fc8-dc3649474a8b" providerId="ADAL" clId="{03922D57-8D86-4629-8E84-834E9401DF14}" dt="2025-01-13T23:53:04.100" v="247" actId="1076"/>
          <ac:spMkLst>
            <pc:docMk/>
            <pc:sldMk cId="1948437663" sldId="257"/>
            <ac:spMk id="10" creationId="{2BCD157B-9DD7-E1CD-5515-4380240E3824}"/>
          </ac:spMkLst>
        </pc:spChg>
        <pc:spChg chg="del">
          <ac:chgData name="Minty, Michiko" userId="2d409216-1370-40a0-9fc8-dc3649474a8b" providerId="ADAL" clId="{03922D57-8D86-4629-8E84-834E9401DF14}" dt="2025-01-13T23:37:15.333" v="91" actId="21"/>
          <ac:spMkLst>
            <pc:docMk/>
            <pc:sldMk cId="1948437663" sldId="257"/>
            <ac:spMk id="12" creationId="{B08E4B64-713E-0B7F-FF62-3AB1910BED2B}"/>
          </ac:spMkLst>
        </pc:spChg>
        <pc:spChg chg="add mod">
          <ac:chgData name="Minty, Michiko" userId="2d409216-1370-40a0-9fc8-dc3649474a8b" providerId="ADAL" clId="{03922D57-8D86-4629-8E84-834E9401DF14}" dt="2025-01-13T23:54:46.806" v="280" actId="14100"/>
          <ac:spMkLst>
            <pc:docMk/>
            <pc:sldMk cId="1948437663" sldId="257"/>
            <ac:spMk id="29" creationId="{359BFCD0-3116-102C-9F10-A8F48DACE41A}"/>
          </ac:spMkLst>
        </pc:spChg>
        <pc:spChg chg="add del mod">
          <ac:chgData name="Minty, Michiko" userId="2d409216-1370-40a0-9fc8-dc3649474a8b" providerId="ADAL" clId="{03922D57-8D86-4629-8E84-834E9401DF14}" dt="2025-01-13T23:56:16.614" v="328" actId="478"/>
          <ac:spMkLst>
            <pc:docMk/>
            <pc:sldMk cId="1948437663" sldId="257"/>
            <ac:spMk id="32" creationId="{BB6DE03D-678D-30A5-7922-79AC12E9E750}"/>
          </ac:spMkLst>
        </pc:spChg>
        <pc:spChg chg="add mod">
          <ac:chgData name="Minty, Michiko" userId="2d409216-1370-40a0-9fc8-dc3649474a8b" providerId="ADAL" clId="{03922D57-8D86-4629-8E84-834E9401DF14}" dt="2025-01-13T23:56:22.623" v="329"/>
          <ac:spMkLst>
            <pc:docMk/>
            <pc:sldMk cId="1948437663" sldId="257"/>
            <ac:spMk id="33" creationId="{F232C47C-0627-34EC-F141-0670774FC1C7}"/>
          </ac:spMkLst>
        </pc:spChg>
        <pc:picChg chg="mod">
          <ac:chgData name="Minty, Michiko" userId="2d409216-1370-40a0-9fc8-dc3649474a8b" providerId="ADAL" clId="{03922D57-8D86-4629-8E84-834E9401DF14}" dt="2025-01-13T23:53:11.850" v="248" actId="1076"/>
          <ac:picMkLst>
            <pc:docMk/>
            <pc:sldMk cId="1948437663" sldId="257"/>
            <ac:picMk id="5" creationId="{020385AD-D7FE-41C3-E297-D2C051B84E6E}"/>
          </ac:picMkLst>
        </pc:picChg>
        <pc:picChg chg="mod">
          <ac:chgData name="Minty, Michiko" userId="2d409216-1370-40a0-9fc8-dc3649474a8b" providerId="ADAL" clId="{03922D57-8D86-4629-8E84-834E9401DF14}" dt="2025-01-13T23:53:11.850" v="248" actId="1076"/>
          <ac:picMkLst>
            <pc:docMk/>
            <pc:sldMk cId="1948437663" sldId="257"/>
            <ac:picMk id="7" creationId="{16F3A931-D440-A814-359C-8CDE1305FA71}"/>
          </ac:picMkLst>
        </pc:picChg>
        <pc:picChg chg="mod">
          <ac:chgData name="Minty, Michiko" userId="2d409216-1370-40a0-9fc8-dc3649474a8b" providerId="ADAL" clId="{03922D57-8D86-4629-8E84-834E9401DF14}" dt="2025-01-13T23:53:04.100" v="247" actId="1076"/>
          <ac:picMkLst>
            <pc:docMk/>
            <pc:sldMk cId="1948437663" sldId="257"/>
            <ac:picMk id="9" creationId="{80C13720-5C60-3E62-A91E-C2E2C866EA1A}"/>
          </ac:picMkLst>
        </pc:picChg>
        <pc:picChg chg="del">
          <ac:chgData name="Minty, Michiko" userId="2d409216-1370-40a0-9fc8-dc3649474a8b" providerId="ADAL" clId="{03922D57-8D86-4629-8E84-834E9401DF14}" dt="2025-01-13T23:37:15.333" v="91" actId="21"/>
          <ac:picMkLst>
            <pc:docMk/>
            <pc:sldMk cId="1948437663" sldId="257"/>
            <ac:picMk id="11" creationId="{B58F55AD-EC57-C672-27B9-817CD832C4C9}"/>
          </ac:picMkLst>
        </pc:picChg>
        <pc:picChg chg="mod">
          <ac:chgData name="Minty, Michiko" userId="2d409216-1370-40a0-9fc8-dc3649474a8b" providerId="ADAL" clId="{03922D57-8D86-4629-8E84-834E9401DF14}" dt="2025-01-13T23:53:04.100" v="247" actId="1076"/>
          <ac:picMkLst>
            <pc:docMk/>
            <pc:sldMk cId="1948437663" sldId="257"/>
            <ac:picMk id="14" creationId="{B4F99E49-54A6-997F-1453-854F357C2EEC}"/>
          </ac:picMkLst>
        </pc:picChg>
        <pc:picChg chg="mod">
          <ac:chgData name="Minty, Michiko" userId="2d409216-1370-40a0-9fc8-dc3649474a8b" providerId="ADAL" clId="{03922D57-8D86-4629-8E84-834E9401DF14}" dt="2025-01-13T23:53:04.100" v="247" actId="1076"/>
          <ac:picMkLst>
            <pc:docMk/>
            <pc:sldMk cId="1948437663" sldId="257"/>
            <ac:picMk id="16" creationId="{DD1A5C06-4E63-C6E1-9940-1873FC8DE1F7}"/>
          </ac:picMkLst>
        </pc:picChg>
        <pc:picChg chg="add del mod">
          <ac:chgData name="Minty, Michiko" userId="2d409216-1370-40a0-9fc8-dc3649474a8b" providerId="ADAL" clId="{03922D57-8D86-4629-8E84-834E9401DF14}" dt="2025-01-13T23:50:48.744" v="231" actId="478"/>
          <ac:picMkLst>
            <pc:docMk/>
            <pc:sldMk cId="1948437663" sldId="257"/>
            <ac:picMk id="25" creationId="{C8205485-7370-BB56-1262-47A80DF05899}"/>
          </ac:picMkLst>
        </pc:picChg>
        <pc:picChg chg="add del mod">
          <ac:chgData name="Minty, Michiko" userId="2d409216-1370-40a0-9fc8-dc3649474a8b" providerId="ADAL" clId="{03922D57-8D86-4629-8E84-834E9401DF14}" dt="2025-01-13T23:50:46.270" v="230" actId="22"/>
          <ac:picMkLst>
            <pc:docMk/>
            <pc:sldMk cId="1948437663" sldId="257"/>
            <ac:picMk id="27" creationId="{122EA3A2-E8E9-93C4-8BDB-2C9EE96D36FF}"/>
          </ac:picMkLst>
        </pc:picChg>
        <pc:picChg chg="add mod">
          <ac:chgData name="Minty, Michiko" userId="2d409216-1370-40a0-9fc8-dc3649474a8b" providerId="ADAL" clId="{03922D57-8D86-4629-8E84-834E9401DF14}" dt="2025-01-13T23:54:41.577" v="279" actId="1076"/>
          <ac:picMkLst>
            <pc:docMk/>
            <pc:sldMk cId="1948437663" sldId="257"/>
            <ac:picMk id="28" creationId="{48393578-8A75-8028-9B58-BD9D77346278}"/>
          </ac:picMkLst>
        </pc:picChg>
        <pc:cxnChg chg="add mod">
          <ac:chgData name="Minty, Michiko" userId="2d409216-1370-40a0-9fc8-dc3649474a8b" providerId="ADAL" clId="{03922D57-8D86-4629-8E84-834E9401DF14}" dt="2025-01-13T23:53:25.891" v="264" actId="1035"/>
          <ac:cxnSpMkLst>
            <pc:docMk/>
            <pc:sldMk cId="1948437663" sldId="257"/>
            <ac:cxnSpMk id="18" creationId="{E71D57E8-BFD1-8C50-7CB4-59160150A177}"/>
          </ac:cxnSpMkLst>
        </pc:cxnChg>
        <pc:cxnChg chg="add mod">
          <ac:chgData name="Minty, Michiko" userId="2d409216-1370-40a0-9fc8-dc3649474a8b" providerId="ADAL" clId="{03922D57-8D86-4629-8E84-834E9401DF14}" dt="2025-01-13T23:53:04.100" v="247" actId="1076"/>
          <ac:cxnSpMkLst>
            <pc:docMk/>
            <pc:sldMk cId="1948437663" sldId="257"/>
            <ac:cxnSpMk id="19" creationId="{EE766220-3C7D-241C-EDDC-F3AAF441339B}"/>
          </ac:cxnSpMkLst>
        </pc:cxnChg>
        <pc:cxnChg chg="add mod">
          <ac:chgData name="Minty, Michiko" userId="2d409216-1370-40a0-9fc8-dc3649474a8b" providerId="ADAL" clId="{03922D57-8D86-4629-8E84-834E9401DF14}" dt="2025-01-13T23:53:04.100" v="247" actId="1076"/>
          <ac:cxnSpMkLst>
            <pc:docMk/>
            <pc:sldMk cId="1948437663" sldId="257"/>
            <ac:cxnSpMk id="21" creationId="{89169BC1-0F84-308A-3B8E-BD1BDC5DF104}"/>
          </ac:cxnSpMkLst>
        </pc:cxnChg>
        <pc:cxnChg chg="add mod">
          <ac:chgData name="Minty, Michiko" userId="2d409216-1370-40a0-9fc8-dc3649474a8b" providerId="ADAL" clId="{03922D57-8D86-4629-8E84-834E9401DF14}" dt="2025-01-13T23:48:19.921" v="185" actId="1076"/>
          <ac:cxnSpMkLst>
            <pc:docMk/>
            <pc:sldMk cId="1948437663" sldId="257"/>
            <ac:cxnSpMk id="23" creationId="{ADAE66AC-2A24-1E75-CEE3-BFC9AB99371F}"/>
          </ac:cxnSpMkLst>
        </pc:cxnChg>
        <pc:cxnChg chg="add mod">
          <ac:chgData name="Minty, Michiko" userId="2d409216-1370-40a0-9fc8-dc3649474a8b" providerId="ADAL" clId="{03922D57-8D86-4629-8E84-834E9401DF14}" dt="2025-01-13T23:55:20.389" v="285" actId="1035"/>
          <ac:cxnSpMkLst>
            <pc:docMk/>
            <pc:sldMk cId="1948437663" sldId="257"/>
            <ac:cxnSpMk id="31" creationId="{9002A809-6BD7-D851-30A0-9F9E7360E287}"/>
          </ac:cxnSpMkLst>
        </pc:cxnChg>
      </pc:sldChg>
      <pc:sldChg chg="addSp delSp modSp mod">
        <pc:chgData name="Minty, Michiko" userId="2d409216-1370-40a0-9fc8-dc3649474a8b" providerId="ADAL" clId="{03922D57-8D86-4629-8E84-834E9401DF14}" dt="2025-01-14T00:33:32.801" v="2223" actId="20577"/>
        <pc:sldMkLst>
          <pc:docMk/>
          <pc:sldMk cId="2843838784" sldId="258"/>
        </pc:sldMkLst>
        <pc:spChg chg="add mod">
          <ac:chgData name="Minty, Michiko" userId="2d409216-1370-40a0-9fc8-dc3649474a8b" providerId="ADAL" clId="{03922D57-8D86-4629-8E84-834E9401DF14}" dt="2025-01-14T00:04:25.317" v="540" actId="255"/>
          <ac:spMkLst>
            <pc:docMk/>
            <pc:sldMk cId="2843838784" sldId="258"/>
            <ac:spMk id="5" creationId="{BF6634F5-338B-0564-F8E5-3F1E65CC7D30}"/>
          </ac:spMkLst>
        </pc:spChg>
        <pc:spChg chg="add mod">
          <ac:chgData name="Minty, Michiko" userId="2d409216-1370-40a0-9fc8-dc3649474a8b" providerId="ADAL" clId="{03922D57-8D86-4629-8E84-834E9401DF14}" dt="2025-01-14T00:04:34.225" v="541"/>
          <ac:spMkLst>
            <pc:docMk/>
            <pc:sldMk cId="2843838784" sldId="258"/>
            <ac:spMk id="6" creationId="{1D5EC7AE-938F-985B-E97F-87E3A0790281}"/>
          </ac:spMkLst>
        </pc:spChg>
        <pc:spChg chg="add mod">
          <ac:chgData name="Minty, Michiko" userId="2d409216-1370-40a0-9fc8-dc3649474a8b" providerId="ADAL" clId="{03922D57-8D86-4629-8E84-834E9401DF14}" dt="2025-01-14T00:33:32.801" v="2223" actId="20577"/>
          <ac:spMkLst>
            <pc:docMk/>
            <pc:sldMk cId="2843838784" sldId="258"/>
            <ac:spMk id="9" creationId="{3A8FEC0B-1F34-F19D-88AA-AA31C8420992}"/>
          </ac:spMkLst>
        </pc:spChg>
        <pc:picChg chg="del">
          <ac:chgData name="Minty, Michiko" userId="2d409216-1370-40a0-9fc8-dc3649474a8b" providerId="ADAL" clId="{03922D57-8D86-4629-8E84-834E9401DF14}" dt="2025-01-13T23:42:02.878" v="171" actId="478"/>
          <ac:picMkLst>
            <pc:docMk/>
            <pc:sldMk cId="2843838784" sldId="258"/>
            <ac:picMk id="2" creationId="{123DC897-2889-F33E-66D5-21198B8A3A13}"/>
          </ac:picMkLst>
        </pc:picChg>
        <pc:picChg chg="add del">
          <ac:chgData name="Minty, Michiko" userId="2d409216-1370-40a0-9fc8-dc3649474a8b" providerId="ADAL" clId="{03922D57-8D86-4629-8E84-834E9401DF14}" dt="2025-01-13T23:57:06.848" v="330" actId="478"/>
          <ac:picMkLst>
            <pc:docMk/>
            <pc:sldMk cId="2843838784" sldId="258"/>
            <ac:picMk id="4" creationId="{3E6F2D68-CA04-2810-2FBD-1E8B90B77B5E}"/>
          </ac:picMkLst>
        </pc:picChg>
        <pc:picChg chg="add del mod">
          <ac:chgData name="Minty, Michiko" userId="2d409216-1370-40a0-9fc8-dc3649474a8b" providerId="ADAL" clId="{03922D57-8D86-4629-8E84-834E9401DF14}" dt="2025-01-14T00:30:46.276" v="2075" actId="478"/>
          <ac:picMkLst>
            <pc:docMk/>
            <pc:sldMk cId="2843838784" sldId="258"/>
            <ac:picMk id="8" creationId="{11153268-0A54-A803-02E6-75BFEDEAD108}"/>
          </ac:picMkLst>
        </pc:picChg>
      </pc:sldChg>
      <pc:sldChg chg="addSp modSp new mod">
        <pc:chgData name="Minty, Michiko" userId="2d409216-1370-40a0-9fc8-dc3649474a8b" providerId="ADAL" clId="{03922D57-8D86-4629-8E84-834E9401DF14}" dt="2025-01-13T23:56:11.772" v="327" actId="1036"/>
        <pc:sldMkLst>
          <pc:docMk/>
          <pc:sldMk cId="871438069" sldId="259"/>
        </pc:sldMkLst>
        <pc:spChg chg="add mod">
          <ac:chgData name="Minty, Michiko" userId="2d409216-1370-40a0-9fc8-dc3649474a8b" providerId="ADAL" clId="{03922D57-8D86-4629-8E84-834E9401DF14}" dt="2025-01-13T23:39:47.735" v="170" actId="1076"/>
          <ac:spMkLst>
            <pc:docMk/>
            <pc:sldMk cId="871438069" sldId="259"/>
            <ac:spMk id="2" creationId="{4A6A0C0A-FEC3-1737-1728-97DFCE4F1886}"/>
          </ac:spMkLst>
        </pc:spChg>
        <pc:spChg chg="add mod">
          <ac:chgData name="Minty, Michiko" userId="2d409216-1370-40a0-9fc8-dc3649474a8b" providerId="ADAL" clId="{03922D57-8D86-4629-8E84-834E9401DF14}" dt="2025-01-13T23:56:11.772" v="327" actId="1036"/>
          <ac:spMkLst>
            <pc:docMk/>
            <pc:sldMk cId="871438069" sldId="259"/>
            <ac:spMk id="3" creationId="{A84C7040-2BB4-F2BD-C56C-613D90243DC2}"/>
          </ac:spMkLst>
        </pc:spChg>
        <pc:spChg chg="add mod">
          <ac:chgData name="Minty, Michiko" userId="2d409216-1370-40a0-9fc8-dc3649474a8b" providerId="ADAL" clId="{03922D57-8D86-4629-8E84-834E9401DF14}" dt="2025-01-13T23:38:24.795" v="113" actId="14100"/>
          <ac:spMkLst>
            <pc:docMk/>
            <pc:sldMk cId="871438069" sldId="259"/>
            <ac:spMk id="12" creationId="{B08E4B64-713E-0B7F-FF62-3AB1910BED2B}"/>
          </ac:spMkLst>
        </pc:spChg>
        <pc:picChg chg="add mod">
          <ac:chgData name="Minty, Michiko" userId="2d409216-1370-40a0-9fc8-dc3649474a8b" providerId="ADAL" clId="{03922D57-8D86-4629-8E84-834E9401DF14}" dt="2025-01-13T23:37:56.480" v="100" actId="1076"/>
          <ac:picMkLst>
            <pc:docMk/>
            <pc:sldMk cId="871438069" sldId="259"/>
            <ac:picMk id="11" creationId="{B58F55AD-EC57-C672-27B9-817CD832C4C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10AF-8CD9-0621-D41F-963F86827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ECE39-AF01-6F24-5708-653B74E9E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C7DFA-F428-D9A3-56E3-41BF70C4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8BDD2-A9D8-713E-3D92-E8A61BBBA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354DC-0DF8-8348-6D0A-D893F434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6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D4B2-0B07-BE8F-F3F7-90EABCB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F214D-7A59-FF9D-47DA-A01646B74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0443A-3702-B410-04F7-CE23ADD5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1704-BA50-129A-0B5B-33F153FD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0B718-0A6F-49A1-2D44-64EDBDA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8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072CAC-8446-ED0C-4E32-6903B0F4B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B1193-6E5D-558C-FBA6-FD736A9D6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A035B-9942-87BB-8362-5127B28C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97275-97E3-4C30-012E-738485AA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5F97-6A13-CBE1-BA7D-1CE6B3B1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7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0B59-2251-D9DF-2C87-FCE21B0D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C6C8F-D917-F45D-DBD4-D4162710B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7891C-BC5D-41EF-EC55-D95C3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A22DB-F043-60E3-1F74-6BC5FDE6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59E60-331B-D4DD-73CE-452A0D3DC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0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AF275-7BD1-1698-01B9-CFE41A01A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E80A6-4883-8302-0425-0FD3F0173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9B456-5AA6-BEB8-FAED-A5968BA9B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7BC3E-88A0-406B-8980-69CEEB69E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8BAD8-D913-0B51-C7FB-DCD30003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4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56052-B3DC-44F4-E8B1-950C79DE4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343B-304D-6F5E-5896-F8766DFA9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3948EA-6276-A564-D4A9-E2E174B97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88C30-4813-2D89-2236-A10161A9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3C888-B4E1-8C56-2D07-F982CA7B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95BC0-C996-C131-C902-ED94748A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1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0EA07-7775-E84A-1C91-3F1B0071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26692-E5F4-9515-DEFF-BA66E999C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BD480-559E-E416-4654-A37C4C20B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FF977-7284-4FB1-B78D-BDA270B36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D8075E-BCD3-ABD6-E9AA-ABF37943B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A81E2E-641F-2059-E31E-C71E07C6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4BC2B-E6D9-54AB-E934-5A501B1A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C97EBF-DA43-A4EF-8E16-A8FB6911C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7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D250E-CF29-C157-F902-8E429387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6BE21-1FB8-5ACC-9B84-130E4231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2348D3-2687-DC90-F7C3-65CEFA83D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90DC10-640C-04FB-5141-2EBAE60E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5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6E0883-C9BA-5030-9B35-8FEA018F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E8964-9582-BE50-5B95-4F02AFAF6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E65B8-B83A-0EDD-5F49-13454B86C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5F4C0-E69D-4B63-B19B-31B2B8C9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AB8C-8307-F528-E374-51C373E18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2E49A-2C29-757A-79CB-6EFA3B9F3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B16A6-CE4B-9887-B2C9-23178A2E2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43521-426F-84B7-1E74-63E09FBDE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B5F59-3672-BED1-909C-3BE19790E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606C8-F469-4276-8A7F-D2B5E391E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F09BB7-01E8-4452-85AD-4C3D70FB2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150A4-8D73-45C1-150A-813890008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418C8-AB79-716A-2314-9D55F305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3F90D-37AD-10F2-F103-53DBF280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E6675-F33D-3259-84EE-E82A8B864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C2D85-BFC3-1F1A-5EBD-8A0608F86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967FF-2A98-6B77-F067-E3728DB93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30F58-BB01-E69C-DE28-FB187B1CC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6CC5AD-525C-4497-BE4A-53643FB9EEB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FAA24-42D0-F90C-E9F6-49ED952DE1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C603D-7ED8-83A8-5501-53250B4F0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47F3EC-5A42-4042-9509-1CE76C471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7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6A0C0A-FEC3-1737-1728-97DFCE4F1886}"/>
              </a:ext>
            </a:extLst>
          </p:cNvPr>
          <p:cNvSpPr txBox="1"/>
          <p:nvPr/>
        </p:nvSpPr>
        <p:spPr>
          <a:xfrm>
            <a:off x="141317" y="99754"/>
            <a:ext cx="5779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Higgs Factory Committee Meeting</a:t>
            </a:r>
          </a:p>
          <a:p>
            <a:r>
              <a:rPr lang="en-US" sz="2400" dirty="0"/>
              <a:t>L2 Talks: Diagnostics and Instrumentation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8F55AD-EC57-C672-27B9-817CD832C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122" y="1535565"/>
            <a:ext cx="6329806" cy="254568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08E4B64-713E-0B7F-FF62-3AB1910BED2B}"/>
              </a:ext>
            </a:extLst>
          </p:cNvPr>
          <p:cNvSpPr/>
          <p:nvPr/>
        </p:nvSpPr>
        <p:spPr>
          <a:xfrm>
            <a:off x="2105314" y="2036618"/>
            <a:ext cx="6207413" cy="4050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4C7040-2BB4-F2BD-C56C-613D90243DC2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</p:spTree>
    <p:extLst>
      <p:ext uri="{BB962C8B-B14F-4D97-AF65-F5344CB8AC3E}">
        <p14:creationId xmlns:p14="http://schemas.microsoft.com/office/powerpoint/2010/main" val="87143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0385AD-D7FE-41C3-E297-D2C051B84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436" y="69770"/>
            <a:ext cx="4496695" cy="10808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3A931-D440-A814-359C-8CDE1305F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224" y="1150578"/>
            <a:ext cx="1142720" cy="2874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C13720-5C60-3E62-A91E-C2E2C866EA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295" y="1712246"/>
            <a:ext cx="6302287" cy="1283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BCD157B-9DD7-E1CD-5515-4380240E3824}"/>
              </a:ext>
            </a:extLst>
          </p:cNvPr>
          <p:cNvSpPr txBox="1"/>
          <p:nvPr/>
        </p:nvSpPr>
        <p:spPr>
          <a:xfrm>
            <a:off x="179295" y="3208037"/>
            <a:ext cx="62881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Area 1 “RF Systems”</a:t>
            </a:r>
          </a:p>
          <a:p>
            <a:r>
              <a:rPr lang="en-US" sz="1600" dirty="0"/>
              <a:t>Area 2 “Magnets and MDI”</a:t>
            </a:r>
          </a:p>
          <a:p>
            <a:r>
              <a:rPr lang="en-US" sz="1600" dirty="0"/>
              <a:t>Area 3 “Modeling, Design, Collimation, Polarization, Instrumentation”</a:t>
            </a:r>
          </a:p>
          <a:p>
            <a:r>
              <a:rPr lang="en-US" dirty="0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F99E49-54A6-997F-1453-854F357C2E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019" y="4043897"/>
            <a:ext cx="5990563" cy="17815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D1A5C06-4E63-C6E1-9940-1873FC8DE1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281" y="5891754"/>
            <a:ext cx="6026116" cy="55741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1D57E8-BFD1-8C50-7CB4-59160150A177}"/>
              </a:ext>
            </a:extLst>
          </p:cNvPr>
          <p:cNvCxnSpPr/>
          <p:nvPr/>
        </p:nvCxnSpPr>
        <p:spPr>
          <a:xfrm>
            <a:off x="1821852" y="5583545"/>
            <a:ext cx="79802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66220-3C7D-241C-EDDC-F3AAF441339B}"/>
              </a:ext>
            </a:extLst>
          </p:cNvPr>
          <p:cNvCxnSpPr>
            <a:cxnSpLocks/>
          </p:cNvCxnSpPr>
          <p:nvPr/>
        </p:nvCxnSpPr>
        <p:spPr>
          <a:xfrm>
            <a:off x="4417483" y="6074974"/>
            <a:ext cx="201722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169BC1-0F84-308A-3B8E-BD1BDC5DF104}"/>
              </a:ext>
            </a:extLst>
          </p:cNvPr>
          <p:cNvCxnSpPr>
            <a:cxnSpLocks/>
          </p:cNvCxnSpPr>
          <p:nvPr/>
        </p:nvCxnSpPr>
        <p:spPr>
          <a:xfrm>
            <a:off x="760272" y="6252312"/>
            <a:ext cx="125206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48393578-8A75-8028-9B58-BD9D773462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97795" y="3304628"/>
            <a:ext cx="4703186" cy="2371991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59BFCD0-3116-102C-9F10-A8F48DACE41A}"/>
              </a:ext>
            </a:extLst>
          </p:cNvPr>
          <p:cNvSpPr/>
          <p:nvPr/>
        </p:nvSpPr>
        <p:spPr>
          <a:xfrm>
            <a:off x="7051040" y="4820920"/>
            <a:ext cx="4640975" cy="6475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002A809-6BD7-D851-30A0-9F9E7360E287}"/>
              </a:ext>
            </a:extLst>
          </p:cNvPr>
          <p:cNvCxnSpPr/>
          <p:nvPr/>
        </p:nvCxnSpPr>
        <p:spPr>
          <a:xfrm>
            <a:off x="179295" y="1490096"/>
            <a:ext cx="119230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EBC7095-3901-D5F0-9AF2-A78FBC63A381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CE8AAC-3A8E-B89F-2948-80EAE34AAE4A}"/>
              </a:ext>
            </a:extLst>
          </p:cNvPr>
          <p:cNvSpPr txBox="1"/>
          <p:nvPr/>
        </p:nvSpPr>
        <p:spPr>
          <a:xfrm>
            <a:off x="11741621" y="6395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843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CB3CBA-855A-27E2-175F-92EA7775CD9D}"/>
              </a:ext>
            </a:extLst>
          </p:cNvPr>
          <p:cNvSpPr txBox="1"/>
          <p:nvPr/>
        </p:nvSpPr>
        <p:spPr>
          <a:xfrm>
            <a:off x="203200" y="264191"/>
            <a:ext cx="11927840" cy="6260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Pre-injectors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Positron source and transport:  monitors for production efficiency, detectors and schemes for beam loss minimization, energy spread monitors where relevant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Polarimetry throughout the injector complex (FCC: if polarized sources are realized) </a:t>
            </a:r>
          </a:p>
          <a:p>
            <a:pPr marR="0"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LINACs and transfer lines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Bunch longitudinal distribution (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/z) as beam loading compensation monitor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Bunch compression (transverse mode cavities, laser-based for higher resolution?)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Coherent synchrotron radiation monitors (if not excluded?)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“DC beam” monitors in switchyards (check for dark currents)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Infrastructure for diagnostic pulse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Wire scanners for higher-order correction of e.g. chromatic aberrations (SLC experience) </a:t>
            </a:r>
          </a:p>
          <a:p>
            <a:pPr marR="0"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Damping ring (s)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Synchrotron light transport and monitors for beam size evolution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Streak camera(s) for bunch length and profile monitoring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6F0B74-82E7-5A45-5C94-C50A64EC8B5D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E8196-1A83-FD7C-4FAE-2798CFD36B99}"/>
              </a:ext>
            </a:extLst>
          </p:cNvPr>
          <p:cNvSpPr txBox="1"/>
          <p:nvPr/>
        </p:nvSpPr>
        <p:spPr>
          <a:xfrm>
            <a:off x="11741621" y="6395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4932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A629A9-2B78-09E8-CB52-7D7902D86083}"/>
              </a:ext>
            </a:extLst>
          </p:cNvPr>
          <p:cNvSpPr txBox="1"/>
          <p:nvPr/>
        </p:nvSpPr>
        <p:spPr>
          <a:xfrm>
            <a:off x="223520" y="338488"/>
            <a:ext cx="11968480" cy="5952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Injector synchrotrons and transfer lines (FCC)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(Check sufficiency of existing diagnostics in SPS and LHC)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Precision intensity monitors and controls for top-up (including system designs for synchronization and bunch placement – phase/arrival time monitors)</a:t>
            </a:r>
          </a:p>
          <a:p>
            <a:pPr marR="0"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Collider Rings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Injection tuning diagnostics (6D) – transverse dimensions dependent on selected injection scheme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Beam Loss and Collimation: novel monitors adapted to advanced collimation schemes; e.g. “back-scattered” detector for primary/electron beam alignment for hollow electron beam based collimation, laser collimation?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Fast loss monitors (in lieu of Super-KEKB experiences)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 dipoles for optics measurements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Photon-based diagnostics for polarization wiggler tuning</a:t>
            </a: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Emittance Monitors</a:t>
            </a:r>
          </a:p>
          <a:p>
            <a:pPr marL="742950" marR="0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low current conventional (for example: wire scanners)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high current non-invasive (for example: sync light, fluorescence, laser wires, ionization(?), Schottky)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Tune, coupling and chromaticity monitors for feedback applications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BF70A5-737A-C14C-B640-B35A43AB7A8E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7456E-C4C8-B64C-109D-8415FFD517BA}"/>
              </a:ext>
            </a:extLst>
          </p:cNvPr>
          <p:cNvSpPr txBox="1"/>
          <p:nvPr/>
        </p:nvSpPr>
        <p:spPr>
          <a:xfrm>
            <a:off x="11741621" y="6395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5609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DA0B9B-BFC8-8DCF-F023-87BFCA33CE66}"/>
              </a:ext>
            </a:extLst>
          </p:cNvPr>
          <p:cNvSpPr txBox="1"/>
          <p:nvPr/>
        </p:nvSpPr>
        <p:spPr>
          <a:xfrm>
            <a:off x="152400" y="95771"/>
            <a:ext cx="11389360" cy="3068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Collider Rings, continued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Head-tail monitor for instability diagnoses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Beam transfer function (BTF) measurements and cross-beam BTFs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Fast feedback design and signal processing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Electron cloud monitors?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Thermal monitors (distributed for heat load due to synchrotron radiation, localized where needed elsewhere – collimators, cavity couplers, etc.)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Dedicated instrumentation-based systems for optimization of beam-switching geometries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CB9F0-9B93-150D-8607-CC0F143B1B3C}"/>
              </a:ext>
            </a:extLst>
          </p:cNvPr>
          <p:cNvSpPr txBox="1"/>
          <p:nvPr/>
        </p:nvSpPr>
        <p:spPr>
          <a:xfrm>
            <a:off x="127000" y="3241040"/>
            <a:ext cx="11851640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Collider Interaction Regions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 BPMs (Beam Position Monitors close to the Interaction Points) including high time-resolution signal processing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Beamstrahlung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monitors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Vibration monitors (e.g. accelerometers) for final focus triplet</a:t>
            </a: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Diagnostics and methods for crab cavity and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monochromatization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optimization</a:t>
            </a:r>
          </a:p>
          <a:p>
            <a:pPr marL="457200" marR="0">
              <a:lnSpc>
                <a:spcPct val="107000"/>
              </a:lnSpc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Luminosity Monitors (radiative Bhabha) as adapted to HF operating modes and integrated into collision optimization feedback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Fast synch light monitors (could be located elsewhere) for flip-flop detection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D1A9A1-54EE-DFB7-2FAD-68497B0EE21C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81043B-55EA-F9F6-E980-EAE8A56A7E67}"/>
              </a:ext>
            </a:extLst>
          </p:cNvPr>
          <p:cNvSpPr txBox="1"/>
          <p:nvPr/>
        </p:nvSpPr>
        <p:spPr>
          <a:xfrm>
            <a:off x="11741621" y="6395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3771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DE461C-DE4C-8224-067C-7E7B6002CCC4}"/>
              </a:ext>
            </a:extLst>
          </p:cNvPr>
          <p:cNvSpPr txBox="1"/>
          <p:nvPr/>
        </p:nvSpPr>
        <p:spPr>
          <a:xfrm>
            <a:off x="60960" y="101600"/>
            <a:ext cx="12029440" cy="6157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Polarimetry 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adapted to requirements for energy calibration (and rf depolarizer if not underway) 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spin vector orientation monitor (ensure no systematic errors from type-3 snakes)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             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AI/ML-based instrumentation development including for beam distributions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Halo Monitor if needed (dynamic range the challenge)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Consider merits of dedicated controls for injection setup tuning using diagnostic-pulses in both pre-injector and injector transfer lines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as required to support other groups  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Cryo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diagnostics (quench protection)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RF – dedicated beam phase and cavity vector voltage monitors for polarized bunches in collider abort gaps  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Many measurements for input to Machine Protection Safety Systems (focus on those not provided by technical support groups – e.g. top-up related </a:t>
            </a:r>
          </a:p>
          <a:p>
            <a:pPr marL="285750" marR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more (if needed)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ideas:  Electron beam test stand for top-up scheme (need 0 to 5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nC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BE44CA-636B-7A35-763E-B07784B132D4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D3D48-1060-88F6-CCD8-B004DA70C22D}"/>
              </a:ext>
            </a:extLst>
          </p:cNvPr>
          <p:cNvSpPr txBox="1"/>
          <p:nvPr/>
        </p:nvSpPr>
        <p:spPr>
          <a:xfrm>
            <a:off x="11741621" y="6395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5354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187DDA-179E-0B3D-BD4A-AC7971D3044E}"/>
              </a:ext>
            </a:extLst>
          </p:cNvPr>
          <p:cNvSpPr txBox="1"/>
          <p:nvPr/>
        </p:nvSpPr>
        <p:spPr>
          <a:xfrm>
            <a:off x="1" y="6583475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S. Aleksandrov, M. Minty - HFC meeting, FNAL ( 15-16 Jan 2025 )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1E6384-3653-923B-66E7-D7DD41A84B58}"/>
              </a:ext>
            </a:extLst>
          </p:cNvPr>
          <p:cNvSpPr txBox="1"/>
          <p:nvPr/>
        </p:nvSpPr>
        <p:spPr>
          <a:xfrm>
            <a:off x="45720" y="243840"/>
            <a:ext cx="12029440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Next Steps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14CC-B498-0F8B-890F-8148F12E97A6}"/>
              </a:ext>
            </a:extLst>
          </p:cNvPr>
          <p:cNvSpPr txBox="1"/>
          <p:nvPr/>
        </p:nvSpPr>
        <p:spPr>
          <a:xfrm>
            <a:off x="518160" y="985520"/>
            <a:ext cx="11287760" cy="15754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Complete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known instrumentation needs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 as necessary to meet new challenges and/or requirements (if any)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Establish contact within FCC to identify priorities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Develop 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working group to further define capabilities, interests and possible future commitments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5F4E9E-11E6-6C22-57B1-F700A26DB002}"/>
              </a:ext>
            </a:extLst>
          </p:cNvPr>
          <p:cNvSpPr txBox="1"/>
          <p:nvPr/>
        </p:nvSpPr>
        <p:spPr>
          <a:xfrm>
            <a:off x="11741621" y="6395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0843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781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Minty, Michiko</dc:creator>
  <cp:lastModifiedBy>Minty, Michiko</cp:lastModifiedBy>
  <cp:revision>16</cp:revision>
  <dcterms:created xsi:type="dcterms:W3CDTF">2025-01-13T23:19:09Z</dcterms:created>
  <dcterms:modified xsi:type="dcterms:W3CDTF">2025-01-15T01:13:50Z</dcterms:modified>
</cp:coreProperties>
</file>