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12/16/2024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12/16/2024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Dec. 16,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F10138327 – Update Triple flange gussets work ticket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added to clear welding station saddles – starting work ticket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Work ticket for missed corrections and model updates for triple flange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 ID’s at VMS – received 8 of 11, last 3 in process to be complete this week (12/18)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– WPA Works LLC PO# 720341 due Jan. 10, 2025 –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Mat’l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 ordered expecting to start machining next week (12/23) and on schedule to be shipping by Jan. 10 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CERN updates: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OD correction FRS in process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Triplet Flange Support Plate revision resolution: adding 2 stiffeners on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CM-03 completed both ends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CM-04 completed both ends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 OD measurements: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LMQXFA Traveler: 24.957” – 24.979”   avg OD after welding: 24.966”OD or 634.1 mm OD. Entered avg OD measurement above into traveler for CM-02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914400" lvl="2" indent="0">
              <a:buNone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confirmed passing welds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piping brackets completed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and capillary work – in process (both ends)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N-Line welding –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one side complete (as allowed by Capillary work)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Blanks/Nozzle welding prep – going through design and ordering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mat’l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confirmed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of longitudinal seam welds complete Nov. 19-20.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Dressing of welds – in process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Move back to Alignment station next for post weld survey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completed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MQXFA-18 (start receiving inspection this week)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– Received, for cm-07 (at MSB) &amp; dropped off CM-08 shells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shipped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dropped off 12/9/2024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Tuesday: Measure 4 He shells in storage to document arc length (DL) dimensions: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3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4 PL#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assembly in process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84173</TotalTime>
  <Words>646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1400</cp:revision>
  <cp:lastPrinted>2024-02-12T15:21:54Z</cp:lastPrinted>
  <dcterms:created xsi:type="dcterms:W3CDTF">2017-09-11T13:28:24Z</dcterms:created>
  <dcterms:modified xsi:type="dcterms:W3CDTF">2024-12-16T15:35:48Z</dcterms:modified>
</cp:coreProperties>
</file>