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266" r:id="rId4"/>
    <p:sldId id="272" r:id="rId5"/>
    <p:sldId id="267" r:id="rId6"/>
    <p:sldId id="273" r:id="rId7"/>
    <p:sldId id="275" r:id="rId8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404040"/>
    <a:srgbClr val="003087"/>
    <a:srgbClr val="004C97"/>
    <a:srgbClr val="63666A"/>
    <a:srgbClr val="A7A8AA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9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2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12/16/2024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12/16/2024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2" tIns="46467" rIns="92932" bIns="4646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32" tIns="46467" rIns="92932" bIns="4646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Assembly, Cold Mass Status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A. Vouris</a:t>
            </a:r>
          </a:p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Assy L2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Dec. 16,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73789"/>
            <a:ext cx="8686800" cy="559957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WorkStation Equipment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Status</a:t>
            </a: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End Can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Order additional pallet jack w/ extended forks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</a:t>
            </a: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old Mass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drawings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Working through redlines for next batch of drawing mods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dwg for revisions: Magnet Model updated in all drawings</a:t>
            </a:r>
            <a:endParaRPr lang="en-US" altLang="en-US" sz="1600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F10138327 – Update Triple flange gussets work ticket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F10151260 – redlined updates added to clear welding station saddles – starting work ticket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F10178090 – Capillary tube install update – Work ticket for missed corrections and model updates for triple flange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F10172809 – Pressure test drawing default updates from lower dwg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Update Drawing tree - as needed after final revisions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Additional tooling:</a:t>
            </a: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  <a:cs typeface="Helvetica" panose="020B0604020202020204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Alignment Tooling Clamp ID’s at VMS – received 8 of 11, last 3 in process to be complete this week (12/18)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HT-X alignment tooling – WPA Works LLC PO# 720341 due Jan. 10, 2025 – </a:t>
            </a:r>
            <a:r>
              <a:rPr lang="en-US" altLang="en-US" sz="1400" b="1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Mat’l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 ordered expecting to start machining next week (12/23) and on schedule to be shipping by Jan. 10 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570626" cy="5669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400" b="1" dirty="0">
                <a:latin typeface="Helvetica" panose="020B0604020202020204" pitchFamily="34" charset="0"/>
                <a:ea typeface="Geneva" pitchFamily="121" charset="-128"/>
              </a:rPr>
              <a:t>Engr Analysis: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CERN updates: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Cold Mass OD correction FRS in process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Triplet Flange Support Plate revision resolution: adding 2 stiffeners on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CM-03 completed both ends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CM-04 completed both ends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CM-02 OD measurements: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LMQXFA Traveler: 24.957” – 24.979”   avg OD after welding: 24.966”OD or 634.1 mm OD. Entered avg OD measurement above into traveler for CM-02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914400" lvl="2" indent="0">
              <a:buNone/>
            </a:pP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6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4"/>
            <a:ext cx="8796130" cy="554335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400" b="1" u="sng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CM-04 (MQXFA-08b &amp; MQXFA-14b)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UT Completed Friday Nov. 15 – confirmed passing welds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 err="1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piping brackets completed</a:t>
            </a:r>
            <a:r>
              <a:rPr lang="en-US" altLang="en-US" sz="1400" b="1" i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Electrical Checkout and capillary work – in process (both ends)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N-Line welding – complete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Beam tube Flare welding one side complete (as allowed by Capillary work)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Test Blanks/Nozzle welding prep – going through design and ordering </a:t>
            </a:r>
            <a:r>
              <a:rPr lang="en-US" altLang="en-US" sz="1400" b="1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mat’l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Alignment Station set up (MQXFA07b &amp; 15)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shim sizing review complete – confirmed Ok to weld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Welding of longitudinal seam welds complete Nov. 19-20.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Dressing of welds – in process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Move back to Alignment station next for post weld survey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CM-06 (MQXFA13b &amp; MQXFA 18)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Metrology completed survey MQXFA13b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MQXFA-18 (start receiving inspection this week)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CM-07 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Shells – Received, for cm-07 (at MSB) &amp; dropped off CM-08 shells</a:t>
            </a:r>
          </a:p>
          <a:p>
            <a:pPr marL="514350" lvl="1" indent="0">
              <a:buNone/>
            </a:pP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1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Final procurements:</a:t>
            </a:r>
            <a:endParaRPr lang="en-US" altLang="en-US" sz="12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N-lines - leak test 100% complete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Formed Plates in stock at FNAL for -08, -09 and -10 (ready for machining)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&amp; Spare Tack blocks – received and in stock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Plate Forming: CM-10 Picked up &amp; back in storage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Lower plates – Received all 30 pcs and QCR approved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All threads being chased/checked for fit &amp; reamed holes checked for fit up with pin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Spare plates shipped from CERN – waiting for shipping confirmation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thru CM-10 &amp; Spare Shell Plate Machining PO (REQ #355609)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CM-08 shells dropped off 12/9/2024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Tuesday: Measure 4 He shells in storage to document arc length (DL) dimensions: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1 PL#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2 PL#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3 PL#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4 PL#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1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2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tx1"/>
                </a:solidFill>
                <a:latin typeface="Helvetica" panose="020B0604020202020204" pitchFamily="34" charset="0"/>
                <a:ea typeface="Geneva" pitchFamily="121" charset="-128"/>
              </a:rPr>
              <a:t>Q1-Q3 Bus production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Units up to CM-10 plus 1 spare are complete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1 Spare Buss – assembly in process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06407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84173</TotalTime>
  <Words>646</Words>
  <Application>Microsoft Office PowerPoint</Application>
  <PresentationFormat>On-screen Show (4:3)</PresentationFormat>
  <Paragraphs>89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Wingdings</vt:lpstr>
      <vt:lpstr>FNAL_TemplateMac_060514</vt:lpstr>
      <vt:lpstr>Fermilab: Footer Only</vt:lpstr>
      <vt:lpstr>Cryo Assembly, Cold Mass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Antonios Vouris x 30819N</dc:creator>
  <cp:lastModifiedBy>Antonios Vouris x 30819N</cp:lastModifiedBy>
  <cp:revision>1400</cp:revision>
  <cp:lastPrinted>2024-02-12T15:21:54Z</cp:lastPrinted>
  <dcterms:created xsi:type="dcterms:W3CDTF">2017-09-11T13:28:24Z</dcterms:created>
  <dcterms:modified xsi:type="dcterms:W3CDTF">2024-12-16T15:35:48Z</dcterms:modified>
</cp:coreProperties>
</file>