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12/16/2024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12/16/2024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12/16/2024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December 16,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2" y="853672"/>
            <a:ext cx="4013459" cy="54291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In general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Keeping Linac and Booster tuned 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BNB Target Cave Exhaust Fan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B88 reporting stale data from BLMW1, BLME1 and BLML3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Friday</a:t>
            </a:r>
            <a:r>
              <a:rPr lang="en-US" sz="18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DR interlocks dropped, secured Sunday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Booster collimator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Saturday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LE Buncher regulation issue, power cycled/connection adjustment fixed issue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Sunday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Booster collimator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G:RD1153 going high when starting at 5 Hz, ran reduced rep rate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QPS229 acting up, replaced P4 card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dirty="0"/>
              <a:t>Currently</a:t>
            </a:r>
            <a:r>
              <a:rPr lang="en-US" sz="15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0" dirty="0"/>
              <a:t>Beam to BNB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12/16/2024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8" name="Content Placeholder 7" descr="A graph of a beam&#10;&#10;Description automatically generated with medium confidence">
            <a:extLst>
              <a:ext uri="{FF2B5EF4-FFF2-40B4-BE49-F238E27FC236}">
                <a16:creationId xmlns:a16="http://schemas.microsoft.com/office/drawing/2014/main" id="{F2C49C83-A497-4E9E-D7EB-62AB7B191CDC}"/>
              </a:ext>
            </a:extLst>
          </p:cNvPr>
          <p:cNvPicPr>
            <a:picLocks noGrp="1" noChangeAspect="1"/>
          </p:cNvPicPr>
          <p:nvPr>
            <p:ph sz="half" idx="15"/>
          </p:nvPr>
        </p:nvPicPr>
        <p:blipFill>
          <a:blip r:embed="rId2"/>
          <a:stretch>
            <a:fillRect/>
          </a:stretch>
        </p:blipFill>
        <p:spPr>
          <a:xfrm rot="5400000">
            <a:off x="3706721" y="631934"/>
            <a:ext cx="6016001" cy="4945321"/>
          </a:xfr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3213</TotalTime>
  <Words>96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337</cp:revision>
  <cp:lastPrinted>2019-03-11T13:45:25Z</cp:lastPrinted>
  <dcterms:created xsi:type="dcterms:W3CDTF">2015-11-15T15:32:11Z</dcterms:created>
  <dcterms:modified xsi:type="dcterms:W3CDTF">2024-12-16T14:51:54Z</dcterms:modified>
</cp:coreProperties>
</file>