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6"/>
    <p:restoredTop sz="94720"/>
  </p:normalViewPr>
  <p:slideViewPr>
    <p:cSldViewPr snapToGrid="0">
      <p:cViewPr varScale="1">
        <p:scale>
          <a:sx n="92" d="100"/>
          <a:sy n="92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5641E-BA49-684F-AC28-C59C265AD4D2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399" TargetMode="External"/><Relationship Id="rId3" Type="http://schemas.openxmlformats.org/officeDocument/2006/relationships/hyperlink" Target="https://edms.cern.ch/project/CERN-0000252216" TargetMode="External"/><Relationship Id="rId7" Type="http://schemas.openxmlformats.org/officeDocument/2006/relationships/hyperlink" Target="https://edms.cern.ch/project/CERN-00002523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252309" TargetMode="External"/><Relationship Id="rId5" Type="http://schemas.openxmlformats.org/officeDocument/2006/relationships/hyperlink" Target="https://edms.cern.ch/project/CERN-0000252276" TargetMode="External"/><Relationship Id="rId4" Type="http://schemas.openxmlformats.org/officeDocument/2006/relationships/hyperlink" Target="https://edms.cern.ch/project/CERN-0000252246" TargetMode="External"/><Relationship Id="rId9" Type="http://schemas.openxmlformats.org/officeDocument/2006/relationships/hyperlink" Target="https://edms.cern.ch/project/CERN-00002524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FD2 Cryostat Decking and Railings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1945-E05C-EB28-DF39-5DF2531C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7A9E-5356-20CF-6BB6-3D1C1C71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17055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Draft design note needs end floor support. Tech spec in drafting.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analysis of railing and end floor support.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4AC7A-16EC-F7AD-C0DB-B1F715E8E101}"/>
              </a:ext>
            </a:extLst>
          </p:cNvPr>
          <p:cNvGrpSpPr/>
          <p:nvPr/>
        </p:nvGrpSpPr>
        <p:grpSpPr>
          <a:xfrm>
            <a:off x="8745971" y="347615"/>
            <a:ext cx="3323152" cy="849980"/>
            <a:chOff x="2012247" y="5453010"/>
            <a:chExt cx="6818836" cy="1258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58ADB3-A81B-5E86-5B19-E2ACAFC17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349"/>
            <a:stretch/>
          </p:blipFill>
          <p:spPr>
            <a:xfrm>
              <a:off x="3292578" y="5453010"/>
              <a:ext cx="5538505" cy="8025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DA9D71-B820-B43A-6A47-75E1C78ECF4C}"/>
                </a:ext>
              </a:extLst>
            </p:cNvPr>
            <p:cNvSpPr txBox="1"/>
            <p:nvPr/>
          </p:nvSpPr>
          <p:spPr>
            <a:xfrm>
              <a:off x="2012247" y="6255521"/>
              <a:ext cx="6818836" cy="4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Walking surface on the cryostat roof</a:t>
              </a:r>
            </a:p>
          </p:txBody>
        </p:sp>
      </p:grp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871512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Decking and railings are COTS.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Railing support clamp are COTS with two simple jet cut steel plates. Do we go for IDIQ for jet cutting and powder coating?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Do we order the steel support beams with the stairs and walkways or the flooring?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73782"/>
              </p:ext>
            </p:extLst>
          </p:nvPr>
        </p:nvGraphicFramePr>
        <p:xfrm>
          <a:off x="382450" y="2088814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0000252216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Early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0000252246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0000252276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0000252309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0000252339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 Ready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0000252399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Need vendors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0000252429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Not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edms.cern.ch</a:t>
            </a:r>
            <a:r>
              <a:rPr lang="en-US" sz="1400" dirty="0"/>
              <a:t>/project/CERN-0000252185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the false floor and the fall prevention barriers on the top of the cryostat in the South Cavern</a:t>
              </a:r>
            </a:p>
            <a:p>
              <a:pPr algn="ctr"/>
              <a:r>
                <a:rPr lang="en-US" dirty="0"/>
                <a:t>25-June-26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60d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30-June-25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8273041" y="6368728"/>
            <a:ext cx="26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January 2025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201</Words>
  <Application>Microsoft Macintosh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FD2 Cryostat Decking and Railings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James</dc:creator>
  <cp:lastModifiedBy>Stewart, James</cp:lastModifiedBy>
  <cp:revision>7</cp:revision>
  <dcterms:created xsi:type="dcterms:W3CDTF">2024-10-15T11:57:25Z</dcterms:created>
  <dcterms:modified xsi:type="dcterms:W3CDTF">2024-12-17T14:55:27Z</dcterms:modified>
</cp:coreProperties>
</file>