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5A2810-C88D-455D-92FA-CF0F5CA6CD0E}" v="2" dt="2024-12-17T14:38:19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3" d="100"/>
          <a:sy n="153" d="100"/>
        </p:scale>
        <p:origin x="36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5F5A2810-C88D-455D-92FA-CF0F5CA6CD0E}"/>
    <pc:docChg chg="custSel modSld">
      <pc:chgData name="Alex Robin" userId="6b91f6a0-ca7b-48f9-93a8-96205b8f59ad" providerId="ADAL" clId="{5F5A2810-C88D-455D-92FA-CF0F5CA6CD0E}" dt="2024-12-17T15:25:47.001" v="681" actId="20577"/>
      <pc:docMkLst>
        <pc:docMk/>
      </pc:docMkLst>
      <pc:sldChg chg="addSp delSp modSp mod">
        <pc:chgData name="Alex Robin" userId="6b91f6a0-ca7b-48f9-93a8-96205b8f59ad" providerId="ADAL" clId="{5F5A2810-C88D-455D-92FA-CF0F5CA6CD0E}" dt="2024-12-17T15:25:47.001" v="681" actId="20577"/>
        <pc:sldMkLst>
          <pc:docMk/>
          <pc:sldMk cId="3287275571" sldId="256"/>
        </pc:sldMkLst>
        <pc:spChg chg="mod">
          <ac:chgData name="Alex Robin" userId="6b91f6a0-ca7b-48f9-93a8-96205b8f59ad" providerId="ADAL" clId="{5F5A2810-C88D-455D-92FA-CF0F5CA6CD0E}" dt="2024-12-17T15:25:47.001" v="681" actId="20577"/>
          <ac:spMkLst>
            <pc:docMk/>
            <pc:sldMk cId="3287275571" sldId="256"/>
            <ac:spMk id="9" creationId="{DDE9390B-35A9-7D0A-A752-032BEC7BAD31}"/>
          </ac:spMkLst>
        </pc:spChg>
        <pc:spChg chg="del">
          <ac:chgData name="Alex Robin" userId="6b91f6a0-ca7b-48f9-93a8-96205b8f59ad" providerId="ADAL" clId="{5F5A2810-C88D-455D-92FA-CF0F5CA6CD0E}" dt="2024-12-17T14:22:15.726" v="8" actId="478"/>
          <ac:spMkLst>
            <pc:docMk/>
            <pc:sldMk cId="3287275571" sldId="256"/>
            <ac:spMk id="13" creationId="{8D3D5383-3EF0-C633-5DF4-ADA6E7E28B04}"/>
          </ac:spMkLst>
        </pc:spChg>
        <pc:picChg chg="add mod">
          <ac:chgData name="Alex Robin" userId="6b91f6a0-ca7b-48f9-93a8-96205b8f59ad" providerId="ADAL" clId="{5F5A2810-C88D-455D-92FA-CF0F5CA6CD0E}" dt="2024-12-17T14:37:55.528" v="653" actId="1076"/>
          <ac:picMkLst>
            <pc:docMk/>
            <pc:sldMk cId="3287275571" sldId="256"/>
            <ac:picMk id="7" creationId="{93D203C1-3729-D646-2144-17599A494227}"/>
          </ac:picMkLst>
        </pc:picChg>
        <pc:picChg chg="del">
          <ac:chgData name="Alex Robin" userId="6b91f6a0-ca7b-48f9-93a8-96205b8f59ad" providerId="ADAL" clId="{5F5A2810-C88D-455D-92FA-CF0F5CA6CD0E}" dt="2024-12-17T14:22:15.015" v="7" actId="478"/>
          <ac:picMkLst>
            <pc:docMk/>
            <pc:sldMk cId="3287275571" sldId="256"/>
            <ac:picMk id="10" creationId="{852876AB-AE27-2441-E76A-AAF55D344BF7}"/>
          </ac:picMkLst>
        </pc:picChg>
        <pc:picChg chg="add mod">
          <ac:chgData name="Alex Robin" userId="6b91f6a0-ca7b-48f9-93a8-96205b8f59ad" providerId="ADAL" clId="{5F5A2810-C88D-455D-92FA-CF0F5CA6CD0E}" dt="2024-12-17T14:39:47.170" v="665" actId="1076"/>
          <ac:picMkLst>
            <pc:docMk/>
            <pc:sldMk cId="3287275571" sldId="256"/>
            <ac:picMk id="11" creationId="{1EBE9E79-A568-31E0-4716-B39F0776B85D}"/>
          </ac:picMkLst>
        </pc:picChg>
        <pc:picChg chg="del">
          <ac:chgData name="Alex Robin" userId="6b91f6a0-ca7b-48f9-93a8-96205b8f59ad" providerId="ADAL" clId="{5F5A2810-C88D-455D-92FA-CF0F5CA6CD0E}" dt="2024-12-17T14:22:14.439" v="6" actId="478"/>
          <ac:picMkLst>
            <pc:docMk/>
            <pc:sldMk cId="3287275571" sldId="256"/>
            <ac:picMk id="12" creationId="{F383605C-54FB-D98F-CDE6-7D77C6541731}"/>
          </ac:picMkLst>
        </pc:picChg>
        <pc:picChg chg="del">
          <ac:chgData name="Alex Robin" userId="6b91f6a0-ca7b-48f9-93a8-96205b8f59ad" providerId="ADAL" clId="{5F5A2810-C88D-455D-92FA-CF0F5CA6CD0E}" dt="2024-12-17T14:22:13.755" v="5" actId="478"/>
          <ac:picMkLst>
            <pc:docMk/>
            <pc:sldMk cId="3287275571" sldId="256"/>
            <ac:picMk id="15" creationId="{6D50BEE4-670C-9A55-59C3-0CD0E527BB73}"/>
          </ac:picMkLst>
        </pc:picChg>
        <pc:picChg chg="add mod">
          <ac:chgData name="Alex Robin" userId="6b91f6a0-ca7b-48f9-93a8-96205b8f59ad" providerId="ADAL" clId="{5F5A2810-C88D-455D-92FA-CF0F5CA6CD0E}" dt="2024-12-17T14:39:05.173" v="661" actId="1076"/>
          <ac:picMkLst>
            <pc:docMk/>
            <pc:sldMk cId="3287275571" sldId="256"/>
            <ac:picMk id="16" creationId="{4D3D1996-2A32-06DF-F305-D3EA65D25750}"/>
          </ac:picMkLst>
        </pc:picChg>
        <pc:picChg chg="add mod">
          <ac:chgData name="Alex Robin" userId="6b91f6a0-ca7b-48f9-93a8-96205b8f59ad" providerId="ADAL" clId="{5F5A2810-C88D-455D-92FA-CF0F5CA6CD0E}" dt="2024-12-17T14:39:44.933" v="664" actId="1076"/>
          <ac:picMkLst>
            <pc:docMk/>
            <pc:sldMk cId="3287275571" sldId="256"/>
            <ac:picMk id="18" creationId="{83EBB123-E5C5-7CAD-EF42-AD7C3731768A}"/>
          </ac:picMkLst>
        </pc:picChg>
      </pc:sldChg>
      <pc:sldChg chg="modSp mod">
        <pc:chgData name="Alex Robin" userId="6b91f6a0-ca7b-48f9-93a8-96205b8f59ad" providerId="ADAL" clId="{5F5A2810-C88D-455D-92FA-CF0F5CA6CD0E}" dt="2024-12-17T14:21:57.583" v="4" actId="20577"/>
        <pc:sldMkLst>
          <pc:docMk/>
          <pc:sldMk cId="4025046123" sldId="4014"/>
        </pc:sldMkLst>
        <pc:graphicFrameChg chg="modGraphic">
          <ac:chgData name="Alex Robin" userId="6b91f6a0-ca7b-48f9-93a8-96205b8f59ad" providerId="ADAL" clId="{5F5A2810-C88D-455D-92FA-CF0F5CA6CD0E}" dt="2024-12-17T14:21:57.583" v="4" actId="20577"/>
          <ac:graphicFrameMkLst>
            <pc:docMk/>
            <pc:sldMk cId="4025046123" sldId="4014"/>
            <ac:graphicFrameMk id="22" creationId="{CEDC4E2A-313D-125F-E6BC-407D284B0B7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F047A-909E-7340-88E1-0E0999601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12/17/2024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project/CERN-0000264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and calculation note uploaded to </a:t>
            </a:r>
            <a:r>
              <a:rPr lang="en-US" sz="1800" dirty="0" err="1"/>
              <a:t>edms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>
                <a:hlinkClick r:id="rId2"/>
              </a:rPr>
              <a:t>264185</a:t>
            </a:r>
            <a:endParaRPr lang="en-US" sz="1400" dirty="0"/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26325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12/2/24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r>
              <a:rPr lang="en-US" sz="1100" dirty="0"/>
              <a:t>DAQ AHU</a:t>
            </a:r>
          </a:p>
          <a:p>
            <a:pPr lvl="1"/>
            <a:r>
              <a:rPr lang="en-US" sz="1100" dirty="0"/>
              <a:t>Began looking into available options for AHU</a:t>
            </a:r>
          </a:p>
          <a:p>
            <a:pPr lvl="2"/>
            <a:r>
              <a:rPr lang="en-US" sz="1100" dirty="0"/>
              <a:t>CRAC/CRAH units</a:t>
            </a:r>
          </a:p>
          <a:p>
            <a:pPr lvl="3"/>
            <a:r>
              <a:rPr lang="en-US" sz="1100" dirty="0"/>
              <a:t>Purpose built for computing rooms</a:t>
            </a:r>
          </a:p>
          <a:p>
            <a:pPr lvl="3"/>
            <a:r>
              <a:rPr lang="en-US" sz="1100" dirty="0"/>
              <a:t>Tighter temperature control</a:t>
            </a:r>
          </a:p>
          <a:p>
            <a:pPr lvl="3"/>
            <a:r>
              <a:rPr lang="en-US" sz="1100" dirty="0"/>
              <a:t>Temp sensors integrated into racks</a:t>
            </a:r>
          </a:p>
          <a:p>
            <a:pPr lvl="3"/>
            <a:r>
              <a:rPr lang="en-US" sz="1100" dirty="0"/>
              <a:t>Must be installed in the computing room</a:t>
            </a:r>
          </a:p>
          <a:p>
            <a:pPr lvl="2"/>
            <a:r>
              <a:rPr lang="en-US" sz="1100" dirty="0"/>
              <a:t>Standard AHU</a:t>
            </a:r>
          </a:p>
          <a:p>
            <a:pPr lvl="3"/>
            <a:r>
              <a:rPr lang="en-US" sz="1100" dirty="0"/>
              <a:t>General </a:t>
            </a:r>
            <a:r>
              <a:rPr lang="en-US" sz="1100"/>
              <a:t>use AHU</a:t>
            </a:r>
            <a:endParaRPr lang="en-US" sz="1100" dirty="0"/>
          </a:p>
          <a:p>
            <a:pPr lvl="3"/>
            <a:r>
              <a:rPr lang="en-US" sz="1100" dirty="0"/>
              <a:t>Considerably larger then CRAH units</a:t>
            </a:r>
          </a:p>
          <a:p>
            <a:pPr lvl="3"/>
            <a:r>
              <a:rPr lang="en-US" sz="1100" dirty="0"/>
              <a:t>Installed external to computing room</a:t>
            </a:r>
          </a:p>
          <a:p>
            <a:r>
              <a:rPr lang="en-US" sz="1100" dirty="0"/>
              <a:t>Condensation prevention piping</a:t>
            </a:r>
          </a:p>
          <a:p>
            <a:pPr lvl="1"/>
            <a:r>
              <a:rPr lang="en-US" sz="1100" dirty="0"/>
              <a:t>Generated manufacturing drawings </a:t>
            </a:r>
          </a:p>
          <a:p>
            <a:r>
              <a:rPr lang="en-US" sz="1100" dirty="0"/>
              <a:t>Underground Material Movement</a:t>
            </a:r>
          </a:p>
          <a:p>
            <a:pPr lvl="1"/>
            <a:r>
              <a:rPr lang="en-US" sz="1100" dirty="0"/>
              <a:t>Working with Jace to perform motion studies on mobile cranes for cryostat installation</a:t>
            </a:r>
          </a:p>
          <a:p>
            <a:pPr lvl="2"/>
            <a:endParaRPr lang="en-US" sz="1300" dirty="0"/>
          </a:p>
          <a:p>
            <a:pPr lvl="1"/>
            <a:endParaRPr lang="en-US" sz="1200" dirty="0"/>
          </a:p>
        </p:txBody>
      </p:sp>
      <p:pic>
        <p:nvPicPr>
          <p:cNvPr id="7" name="Picture 6" descr="A picture containing electronics, file&#10;&#10;Description automatically generated">
            <a:extLst>
              <a:ext uri="{FF2B5EF4-FFF2-40B4-BE49-F238E27FC236}">
                <a16:creationId xmlns:a16="http://schemas.microsoft.com/office/drawing/2014/main" id="{93D203C1-3729-D646-2144-17599A49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64" y="465691"/>
            <a:ext cx="3131507" cy="2348630"/>
          </a:xfrm>
          <a:prstGeom prst="rect">
            <a:avLst/>
          </a:prstGeom>
        </p:spPr>
      </p:pic>
      <p:pic>
        <p:nvPicPr>
          <p:cNvPr id="11" name="Picture 10" descr="A picture containing box, white, appliance, container&#10;&#10;Description automatically generated">
            <a:extLst>
              <a:ext uri="{FF2B5EF4-FFF2-40B4-BE49-F238E27FC236}">
                <a16:creationId xmlns:a16="http://schemas.microsoft.com/office/drawing/2014/main" id="{1EBE9E79-A568-31E0-4716-B39F0776B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990" y="843928"/>
            <a:ext cx="2804591" cy="1592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3D1996-2A32-06DF-F305-D3EA65D25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160" y="3180188"/>
            <a:ext cx="2829914" cy="25799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EBB123-E5C5-7CAD-EF42-AD7C37317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71" y="3179630"/>
            <a:ext cx="3672831" cy="25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223</Words>
  <Application>Microsoft Office PowerPoint</Application>
  <PresentationFormat>Widescreen</PresentationFormat>
  <Paragraphs>69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21</cp:revision>
  <dcterms:created xsi:type="dcterms:W3CDTF">2024-10-15T11:57:25Z</dcterms:created>
  <dcterms:modified xsi:type="dcterms:W3CDTF">2024-12-17T15:25:54Z</dcterms:modified>
</cp:coreProperties>
</file>