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2" r:id="rId4"/>
  </p:sldMasterIdLst>
  <p:notesMasterIdLst>
    <p:notesMasterId r:id="rId13"/>
  </p:notesMasterIdLst>
  <p:handoutMasterIdLst>
    <p:handoutMasterId r:id="rId14"/>
  </p:handoutMasterIdLst>
  <p:sldIdLst>
    <p:sldId id="2470" r:id="rId5"/>
    <p:sldId id="2713" r:id="rId6"/>
    <p:sldId id="2939" r:id="rId7"/>
    <p:sldId id="2716" r:id="rId8"/>
    <p:sldId id="2720" r:id="rId9"/>
    <p:sldId id="2956" r:id="rId10"/>
    <p:sldId id="2719" r:id="rId11"/>
    <p:sldId id="2955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713"/>
            <p14:sldId id="2939"/>
            <p14:sldId id="2716"/>
            <p14:sldId id="2720"/>
            <p14:sldId id="2956"/>
            <p14:sldId id="2719"/>
            <p14:sldId id="2955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BEC269-F988-67BA-8F12-F98919325E3E}" name="Guest User" initials="GU" userId="S::urn:spo:anon#b0e4bdf21366cc95a8a3b9266d111a838025299f10b6478e4e77ef1e9cba5256::" providerId="AD"/>
  <p188:author id="{DCBD06B3-1815-B03A-C142-87E493C49F68}" name="Cristian Boffo" initials="CB" userId="S::crboffo@services.fnal.gov::1227677d-13bd-46c0-bdd5-02e0cbff23a7" providerId="AD"/>
  <p188:author id="{8CD176C2-3838-6ADE-DC05-0AECB74C7B25}" name="Richard P Stanek" initials="RPS" userId="S::rstanek@services.fnal.gov::b39fe952-ccac-4ff7-99e5-ef8dc3db4b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C2B"/>
    <a:srgbClr val="004C97"/>
    <a:srgbClr val="DB720C"/>
    <a:srgbClr val="D9D9D9"/>
    <a:srgbClr val="91CF00"/>
    <a:srgbClr val="000000"/>
    <a:srgbClr val="B0B0B0"/>
    <a:srgbClr val="C9C9C9"/>
    <a:srgbClr val="EBAA02"/>
    <a:srgbClr val="00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F730C-7996-0B43-8B5B-BF1B461483BD}" v="477" dt="2024-12-17T03:17:34.3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Boffo" userId="1227677d-13bd-46c0-bdd5-02e0cbff23a7" providerId="ADAL" clId="{A53F730C-7996-0B43-8B5B-BF1B461483BD}"/>
    <pc:docChg chg="undo custSel addSld delSld modSld sldOrd modSection">
      <pc:chgData name="Cristian Boffo" userId="1227677d-13bd-46c0-bdd5-02e0cbff23a7" providerId="ADAL" clId="{A53F730C-7996-0B43-8B5B-BF1B461483BD}" dt="2024-12-17T03:17:34.394" v="1580" actId="14100"/>
      <pc:docMkLst>
        <pc:docMk/>
      </pc:docMkLst>
      <pc:sldChg chg="modSp mod">
        <pc:chgData name="Cristian Boffo" userId="1227677d-13bd-46c0-bdd5-02e0cbff23a7" providerId="ADAL" clId="{A53F730C-7996-0B43-8B5B-BF1B461483BD}" dt="2024-12-13T03:28:32.295" v="86" actId="1036"/>
        <pc:sldMkLst>
          <pc:docMk/>
          <pc:sldMk cId="1139286859" sldId="2470"/>
        </pc:sldMkLst>
        <pc:spChg chg="mod">
          <ac:chgData name="Cristian Boffo" userId="1227677d-13bd-46c0-bdd5-02e0cbff23a7" providerId="ADAL" clId="{A53F730C-7996-0B43-8B5B-BF1B461483BD}" dt="2024-12-13T03:23:05.351" v="20" actId="1036"/>
          <ac:spMkLst>
            <pc:docMk/>
            <pc:sldMk cId="1139286859" sldId="2470"/>
            <ac:spMk id="3" creationId="{00000000-0000-0000-0000-000000000000}"/>
          </ac:spMkLst>
        </pc:spChg>
        <pc:picChg chg="mod">
          <ac:chgData name="Cristian Boffo" userId="1227677d-13bd-46c0-bdd5-02e0cbff23a7" providerId="ADAL" clId="{A53F730C-7996-0B43-8B5B-BF1B461483BD}" dt="2024-12-13T03:28:32.295" v="86" actId="1036"/>
          <ac:picMkLst>
            <pc:docMk/>
            <pc:sldMk cId="1139286859" sldId="2470"/>
            <ac:picMk id="6" creationId="{875F99D6-3669-32B0-FD48-1A3AF9345075}"/>
          </ac:picMkLst>
        </pc:picChg>
      </pc:sldChg>
      <pc:sldChg chg="modSp mod modClrScheme chgLayout">
        <pc:chgData name="Cristian Boffo" userId="1227677d-13bd-46c0-bdd5-02e0cbff23a7" providerId="ADAL" clId="{A53F730C-7996-0B43-8B5B-BF1B461483BD}" dt="2024-12-17T03:17:34.394" v="1580" actId="14100"/>
        <pc:sldMkLst>
          <pc:docMk/>
          <pc:sldMk cId="1714620260" sldId="2713"/>
        </pc:sldMkLst>
        <pc:spChg chg="mod">
          <ac:chgData name="Cristian Boffo" userId="1227677d-13bd-46c0-bdd5-02e0cbff23a7" providerId="ADAL" clId="{A53F730C-7996-0B43-8B5B-BF1B461483BD}" dt="2024-12-17T03:17:34.394" v="1580" actId="14100"/>
          <ac:spMkLst>
            <pc:docMk/>
            <pc:sldMk cId="1714620260" sldId="2713"/>
            <ac:spMk id="3" creationId="{D3D84A12-A965-BD19-98CE-640FD1DB5AD2}"/>
          </ac:spMkLst>
        </pc:spChg>
        <pc:spChg chg="mod ord">
          <ac:chgData name="Cristian Boffo" userId="1227677d-13bd-46c0-bdd5-02e0cbff23a7" providerId="ADAL" clId="{A53F730C-7996-0B43-8B5B-BF1B461483BD}" dt="2024-12-13T15:00:28.017" v="1501" actId="207"/>
          <ac:spMkLst>
            <pc:docMk/>
            <pc:sldMk cId="1714620260" sldId="2713"/>
            <ac:spMk id="10" creationId="{76801F56-8113-5444-4650-980361A46284}"/>
          </ac:spMkLst>
        </pc:spChg>
        <pc:picChg chg="mod">
          <ac:chgData name="Cristian Boffo" userId="1227677d-13bd-46c0-bdd5-02e0cbff23a7" providerId="ADAL" clId="{A53F730C-7996-0B43-8B5B-BF1B461483BD}" dt="2024-12-13T03:25:27.708" v="55" actId="14100"/>
          <ac:picMkLst>
            <pc:docMk/>
            <pc:sldMk cId="1714620260" sldId="2713"/>
            <ac:picMk id="4" creationId="{A245F410-061D-D6EF-38BF-DF7B1FBDE63A}"/>
          </ac:picMkLst>
        </pc:picChg>
      </pc:sldChg>
      <pc:sldChg chg="addSp delSp modSp mod ord modClrScheme chgLayout">
        <pc:chgData name="Cristian Boffo" userId="1227677d-13bd-46c0-bdd5-02e0cbff23a7" providerId="ADAL" clId="{A53F730C-7996-0B43-8B5B-BF1B461483BD}" dt="2024-12-13T15:04:30.309" v="1517" actId="113"/>
        <pc:sldMkLst>
          <pc:docMk/>
          <pc:sldMk cId="2074714251" sldId="2716"/>
        </pc:sldMkLst>
        <pc:spChg chg="mod">
          <ac:chgData name="Cristian Boffo" userId="1227677d-13bd-46c0-bdd5-02e0cbff23a7" providerId="ADAL" clId="{A53F730C-7996-0B43-8B5B-BF1B461483BD}" dt="2024-12-13T15:04:30.309" v="1517" actId="113"/>
          <ac:spMkLst>
            <pc:docMk/>
            <pc:sldMk cId="2074714251" sldId="2716"/>
            <ac:spMk id="2" creationId="{75178201-B4AB-93B6-0294-4739C0F25483}"/>
          </ac:spMkLst>
        </pc:spChg>
        <pc:spChg chg="mod ord">
          <ac:chgData name="Cristian Boffo" userId="1227677d-13bd-46c0-bdd5-02e0cbff23a7" providerId="ADAL" clId="{A53F730C-7996-0B43-8B5B-BF1B461483BD}" dt="2024-12-13T15:00:37.498" v="1503" actId="207"/>
          <ac:spMkLst>
            <pc:docMk/>
            <pc:sldMk cId="2074714251" sldId="2716"/>
            <ac:spMk id="10" creationId="{76801F56-8113-5444-4650-980361A46284}"/>
          </ac:spMkLst>
        </pc:spChg>
        <pc:picChg chg="add mod">
          <ac:chgData name="Cristian Boffo" userId="1227677d-13bd-46c0-bdd5-02e0cbff23a7" providerId="ADAL" clId="{A53F730C-7996-0B43-8B5B-BF1B461483BD}" dt="2024-12-13T14:59:29.881" v="1495" actId="732"/>
          <ac:picMkLst>
            <pc:docMk/>
            <pc:sldMk cId="2074714251" sldId="2716"/>
            <ac:picMk id="1026" creationId="{6B4B6ADB-E393-0603-E189-C1AA940C408A}"/>
          </ac:picMkLst>
        </pc:picChg>
      </pc:sldChg>
      <pc:sldChg chg="modSp mod">
        <pc:chgData name="Cristian Boffo" userId="1227677d-13bd-46c0-bdd5-02e0cbff23a7" providerId="ADAL" clId="{A53F730C-7996-0B43-8B5B-BF1B461483BD}" dt="2024-12-13T15:00:52.778" v="1507" actId="207"/>
        <pc:sldMkLst>
          <pc:docMk/>
          <pc:sldMk cId="1696345566" sldId="2719"/>
        </pc:sldMkLst>
        <pc:spChg chg="mod">
          <ac:chgData name="Cristian Boffo" userId="1227677d-13bd-46c0-bdd5-02e0cbff23a7" providerId="ADAL" clId="{A53F730C-7996-0B43-8B5B-BF1B461483BD}" dt="2024-12-13T03:34:13.055" v="548" actId="113"/>
          <ac:spMkLst>
            <pc:docMk/>
            <pc:sldMk cId="1696345566" sldId="2719"/>
            <ac:spMk id="2" creationId="{E0433403-E8FC-96DD-CA3B-7B85BF28B0B1}"/>
          </ac:spMkLst>
        </pc:spChg>
        <pc:spChg chg="mod">
          <ac:chgData name="Cristian Boffo" userId="1227677d-13bd-46c0-bdd5-02e0cbff23a7" providerId="ADAL" clId="{A53F730C-7996-0B43-8B5B-BF1B461483BD}" dt="2024-12-13T14:36:49.994" v="1419" actId="1076"/>
          <ac:spMkLst>
            <pc:docMk/>
            <pc:sldMk cId="1696345566" sldId="2719"/>
            <ac:spMk id="3" creationId="{54127975-59D3-361A-8BCC-50872A3E10DA}"/>
          </ac:spMkLst>
        </pc:spChg>
        <pc:spChg chg="mod">
          <ac:chgData name="Cristian Boffo" userId="1227677d-13bd-46c0-bdd5-02e0cbff23a7" providerId="ADAL" clId="{A53F730C-7996-0B43-8B5B-BF1B461483BD}" dt="2024-12-13T15:00:52.778" v="1507" actId="207"/>
          <ac:spMkLst>
            <pc:docMk/>
            <pc:sldMk cId="1696345566" sldId="2719"/>
            <ac:spMk id="5" creationId="{A0A5CB5F-DC8B-1760-14B9-AAC79911C09E}"/>
          </ac:spMkLst>
        </pc:spChg>
        <pc:picChg chg="mod">
          <ac:chgData name="Cristian Boffo" userId="1227677d-13bd-46c0-bdd5-02e0cbff23a7" providerId="ADAL" clId="{A53F730C-7996-0B43-8B5B-BF1B461483BD}" dt="2024-12-13T14:46:12.265" v="1459" actId="1037"/>
          <ac:picMkLst>
            <pc:docMk/>
            <pc:sldMk cId="1696345566" sldId="2719"/>
            <ac:picMk id="5122" creationId="{052781A1-D4AA-6922-5F53-DF19AD1B72CA}"/>
          </ac:picMkLst>
        </pc:picChg>
      </pc:sldChg>
      <pc:sldChg chg="modSp mod">
        <pc:chgData name="Cristian Boffo" userId="1227677d-13bd-46c0-bdd5-02e0cbff23a7" providerId="ADAL" clId="{A53F730C-7996-0B43-8B5B-BF1B461483BD}" dt="2024-12-16T21:51:41.988" v="1564" actId="5793"/>
        <pc:sldMkLst>
          <pc:docMk/>
          <pc:sldMk cId="1209990123" sldId="2720"/>
        </pc:sldMkLst>
        <pc:spChg chg="mod">
          <ac:chgData name="Cristian Boffo" userId="1227677d-13bd-46c0-bdd5-02e0cbff23a7" providerId="ADAL" clId="{A53F730C-7996-0B43-8B5B-BF1B461483BD}" dt="2024-12-16T21:51:41.988" v="1564" actId="5793"/>
          <ac:spMkLst>
            <pc:docMk/>
            <pc:sldMk cId="1209990123" sldId="2720"/>
            <ac:spMk id="2" creationId="{920794FB-AEC4-3F7C-FBB8-D03B79B7815D}"/>
          </ac:spMkLst>
        </pc:spChg>
        <pc:spChg chg="mod">
          <ac:chgData name="Cristian Boffo" userId="1227677d-13bd-46c0-bdd5-02e0cbff23a7" providerId="ADAL" clId="{A53F730C-7996-0B43-8B5B-BF1B461483BD}" dt="2024-12-13T15:00:46.926" v="1505" actId="207"/>
          <ac:spMkLst>
            <pc:docMk/>
            <pc:sldMk cId="1209990123" sldId="2720"/>
            <ac:spMk id="10" creationId="{76801F56-8113-5444-4650-980361A46284}"/>
          </ac:spMkLst>
        </pc:spChg>
      </pc:sldChg>
      <pc:sldChg chg="delSp del mod">
        <pc:chgData name="Cristian Boffo" userId="1227677d-13bd-46c0-bdd5-02e0cbff23a7" providerId="ADAL" clId="{A53F730C-7996-0B43-8B5B-BF1B461483BD}" dt="2024-12-13T03:36:19.636" v="568" actId="2696"/>
        <pc:sldMkLst>
          <pc:docMk/>
          <pc:sldMk cId="32344994" sldId="2723"/>
        </pc:sldMkLst>
      </pc:sldChg>
      <pc:sldChg chg="modSp del mod ord">
        <pc:chgData name="Cristian Boffo" userId="1227677d-13bd-46c0-bdd5-02e0cbff23a7" providerId="ADAL" clId="{A53F730C-7996-0B43-8B5B-BF1B461483BD}" dt="2024-12-13T14:34:40.496" v="1400" actId="2696"/>
        <pc:sldMkLst>
          <pc:docMk/>
          <pc:sldMk cId="2509072390" sldId="2724"/>
        </pc:sldMkLst>
      </pc:sldChg>
      <pc:sldChg chg="addSp delSp modSp add mod ord">
        <pc:chgData name="Cristian Boffo" userId="1227677d-13bd-46c0-bdd5-02e0cbff23a7" providerId="ADAL" clId="{A53F730C-7996-0B43-8B5B-BF1B461483BD}" dt="2024-12-13T15:23:45.437" v="1530" actId="1038"/>
        <pc:sldMkLst>
          <pc:docMk/>
          <pc:sldMk cId="2340463371" sldId="2939"/>
        </pc:sldMkLst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2" creationId="{20E1645F-4A89-42B9-7C69-0B90B88B847E}"/>
          </ac:spMkLst>
        </pc:spChg>
        <pc:spChg chg="mod">
          <ac:chgData name="Cristian Boffo" userId="1227677d-13bd-46c0-bdd5-02e0cbff23a7" providerId="ADAL" clId="{A53F730C-7996-0B43-8B5B-BF1B461483BD}" dt="2024-12-13T04:02:39.577" v="761" actId="1076"/>
          <ac:spMkLst>
            <pc:docMk/>
            <pc:sldMk cId="2340463371" sldId="2939"/>
            <ac:spMk id="3" creationId="{6FF10D0E-85C9-4BCD-915B-ED4488B13F4C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7" creationId="{9B5D5125-BE66-0534-AE37-0342A20B5526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9" creationId="{E1F42CF4-D737-6410-504A-9FD7FA2F2111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10" creationId="{7147DCF2-0493-89EB-4168-DC58708A0365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11" creationId="{A9B09D88-1E28-103F-BA94-7756D208D862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12" creationId="{2D620B2D-ABA0-FB47-E308-DB4838944023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14" creationId="{C75D261A-3E58-6A47-B7FB-8A9CE24A9CB6}"/>
          </ac:spMkLst>
        </pc:spChg>
        <pc:spChg chg="add mod">
          <ac:chgData name="Cristian Boffo" userId="1227677d-13bd-46c0-bdd5-02e0cbff23a7" providerId="ADAL" clId="{A53F730C-7996-0B43-8B5B-BF1B461483BD}" dt="2024-12-13T04:03:07.442" v="769" actId="1035"/>
          <ac:spMkLst>
            <pc:docMk/>
            <pc:sldMk cId="2340463371" sldId="2939"/>
            <ac:spMk id="17" creationId="{CF76E8F7-D2D3-573A-4F6A-33457BA85BFA}"/>
          </ac:spMkLst>
        </pc:spChg>
        <pc:spChg chg="add mod">
          <ac:chgData name="Cristian Boffo" userId="1227677d-13bd-46c0-bdd5-02e0cbff23a7" providerId="ADAL" clId="{A53F730C-7996-0B43-8B5B-BF1B461483BD}" dt="2024-12-13T14:14:42.203" v="826" actId="1038"/>
          <ac:spMkLst>
            <pc:docMk/>
            <pc:sldMk cId="2340463371" sldId="2939"/>
            <ac:spMk id="18" creationId="{703C9CE6-6E81-D535-6AEF-EB49BA36A4E7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19" creationId="{D51104C0-0E41-D754-14F5-B2DBBF92A941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20" creationId="{746023AA-9B62-237F-ACF2-D8A56D4ECF76}"/>
          </ac:spMkLst>
        </pc:spChg>
        <pc:spChg chg="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21" creationId="{3ED0356D-EBB8-54FF-6286-8DFACAA48316}"/>
          </ac:spMkLst>
        </pc:spChg>
        <pc:spChg chg="add mod">
          <ac:chgData name="Cristian Boffo" userId="1227677d-13bd-46c0-bdd5-02e0cbff23a7" providerId="ADAL" clId="{A53F730C-7996-0B43-8B5B-BF1B461483BD}" dt="2024-12-13T14:14:36.742" v="819" actId="1038"/>
          <ac:spMkLst>
            <pc:docMk/>
            <pc:sldMk cId="2340463371" sldId="2939"/>
            <ac:spMk id="23" creationId="{B55BB15B-99A6-064C-0A18-3D5AD36935A4}"/>
          </ac:spMkLst>
        </pc:spChg>
        <pc:picChg chg="mod">
          <ac:chgData name="Cristian Boffo" userId="1227677d-13bd-46c0-bdd5-02e0cbff23a7" providerId="ADAL" clId="{A53F730C-7996-0B43-8B5B-BF1B461483BD}" dt="2024-12-13T15:23:45.437" v="1530" actId="1038"/>
          <ac:picMkLst>
            <pc:docMk/>
            <pc:sldMk cId="2340463371" sldId="2939"/>
            <ac:picMk id="15" creationId="{64774C85-9E8C-5178-C3A6-55511B612402}"/>
          </ac:picMkLst>
        </pc:picChg>
        <pc:picChg chg="add mod">
          <ac:chgData name="Cristian Boffo" userId="1227677d-13bd-46c0-bdd5-02e0cbff23a7" providerId="ADAL" clId="{A53F730C-7996-0B43-8B5B-BF1B461483BD}" dt="2024-12-13T04:02:55.099" v="763" actId="1076"/>
          <ac:picMkLst>
            <pc:docMk/>
            <pc:sldMk cId="2340463371" sldId="2939"/>
            <ac:picMk id="16" creationId="{92502910-63BC-0401-08FA-91143CCF1A65}"/>
          </ac:picMkLst>
        </pc:picChg>
      </pc:sldChg>
      <pc:sldChg chg="add del ord">
        <pc:chgData name="Cristian Boffo" userId="1227677d-13bd-46c0-bdd5-02e0cbff23a7" providerId="ADAL" clId="{A53F730C-7996-0B43-8B5B-BF1B461483BD}" dt="2024-12-13T03:55:54.522" v="747" actId="2696"/>
        <pc:sldMkLst>
          <pc:docMk/>
          <pc:sldMk cId="2252028990" sldId="2942"/>
        </pc:sldMkLst>
      </pc:sldChg>
      <pc:sldChg chg="addSp delSp modSp add mod">
        <pc:chgData name="Cristian Boffo" userId="1227677d-13bd-46c0-bdd5-02e0cbff23a7" providerId="ADAL" clId="{A53F730C-7996-0B43-8B5B-BF1B461483BD}" dt="2024-12-16T17:33:22.898" v="1556"/>
        <pc:sldMkLst>
          <pc:docMk/>
          <pc:sldMk cId="2554629136" sldId="2956"/>
        </pc:sldMkLst>
        <pc:spChg chg="del">
          <ac:chgData name="Cristian Boffo" userId="1227677d-13bd-46c0-bdd5-02e0cbff23a7" providerId="ADAL" clId="{A53F730C-7996-0B43-8B5B-BF1B461483BD}" dt="2024-12-16T17:33:15.830" v="1553" actId="478"/>
          <ac:spMkLst>
            <pc:docMk/>
            <pc:sldMk cId="2554629136" sldId="2956"/>
            <ac:spMk id="2" creationId="{7B0CA3C8-D997-3C98-7960-3A1A4D6B680A}"/>
          </ac:spMkLst>
        </pc:spChg>
        <pc:spChg chg="add mod">
          <ac:chgData name="Cristian Boffo" userId="1227677d-13bd-46c0-bdd5-02e0cbff23a7" providerId="ADAL" clId="{A53F730C-7996-0B43-8B5B-BF1B461483BD}" dt="2024-12-16T17:33:22.238" v="1555" actId="478"/>
          <ac:spMkLst>
            <pc:docMk/>
            <pc:sldMk cId="2554629136" sldId="2956"/>
            <ac:spMk id="4" creationId="{F2E9397E-F8B2-72CC-FBDD-521D66CECF83}"/>
          </ac:spMkLst>
        </pc:spChg>
        <pc:spChg chg="del">
          <ac:chgData name="Cristian Boffo" userId="1227677d-13bd-46c0-bdd5-02e0cbff23a7" providerId="ADAL" clId="{A53F730C-7996-0B43-8B5B-BF1B461483BD}" dt="2024-12-16T17:33:22.238" v="1555" actId="478"/>
          <ac:spMkLst>
            <pc:docMk/>
            <pc:sldMk cId="2554629136" sldId="2956"/>
            <ac:spMk id="10" creationId="{515C94D4-FAA2-D35A-0599-D4E8B72A469E}"/>
          </ac:spMkLst>
        </pc:spChg>
        <pc:picChg chg="add mod">
          <ac:chgData name="Cristian Boffo" userId="1227677d-13bd-46c0-bdd5-02e0cbff23a7" providerId="ADAL" clId="{A53F730C-7996-0B43-8B5B-BF1B461483BD}" dt="2024-12-16T17:33:22.898" v="1556"/>
          <ac:picMkLst>
            <pc:docMk/>
            <pc:sldMk cId="2554629136" sldId="2956"/>
            <ac:picMk id="5" creationId="{97454DA4-C234-8D69-D7D6-60FE28C50743}"/>
          </ac:picMkLst>
        </pc:picChg>
        <pc:picChg chg="del">
          <ac:chgData name="Cristian Boffo" userId="1227677d-13bd-46c0-bdd5-02e0cbff23a7" providerId="ADAL" clId="{A53F730C-7996-0B43-8B5B-BF1B461483BD}" dt="2024-12-16T17:33:18.560" v="1554" actId="478"/>
          <ac:picMkLst>
            <pc:docMk/>
            <pc:sldMk cId="2554629136" sldId="2956"/>
            <ac:picMk id="4100" creationId="{FF09E400-97BB-1FB7-D705-28169A901962}"/>
          </ac:picMkLst>
        </pc:picChg>
      </pc:sldChg>
      <pc:sldChg chg="delSp modSp add del mod">
        <pc:chgData name="Cristian Boffo" userId="1227677d-13bd-46c0-bdd5-02e0cbff23a7" providerId="ADAL" clId="{A53F730C-7996-0B43-8B5B-BF1B461483BD}" dt="2024-12-13T03:36:24.951" v="569" actId="2696"/>
        <pc:sldMkLst>
          <pc:docMk/>
          <pc:sldMk cId="3261480718" sldId="295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51311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383" y="-1966"/>
            <a:ext cx="12200935" cy="902819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50117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719077" y="4538271"/>
            <a:ext cx="342773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PIP-II is a partnership of: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latin typeface="Helvetica"/>
              <a:cs typeface="Helvetica"/>
            </a:endParaRP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US-DOE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India-DAE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Italy-INFN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UK-STFC-UKRI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France-CEA,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Poland-WUST, </a:t>
            </a:r>
            <a:r>
              <a:rPr lang="en-US" sz="1600" kern="1200" baseline="0">
                <a:solidFill>
                  <a:schemeClr val="bg2">
                    <a:lumMod val="50000"/>
                  </a:schemeClr>
                </a:solidFill>
                <a:latin typeface="Helvetica"/>
                <a:ea typeface="Geneva" charset="0"/>
                <a:cs typeface="Helvetica"/>
              </a:rPr>
              <a:t>WUT, TUL </a:t>
            </a:r>
            <a:endParaRPr lang="en-US" sz="1600" kern="1200" baseline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E9E2BAA-1AD6-194A-CF2B-0C54786F90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" y="-20464"/>
            <a:ext cx="1183341" cy="9144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50AB1B-AFD0-6DDD-3BF3-EE3BDCFCA2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6002447"/>
            <a:ext cx="274320" cy="27432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AD41954-CE08-5041-C704-88F9FE5610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5750044"/>
            <a:ext cx="274320" cy="27432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B7A71E6-5463-F439-F6E6-CC8F703205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5245238"/>
            <a:ext cx="274320" cy="2743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E67161A-CC10-AF1B-5277-232EB51984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5497641"/>
            <a:ext cx="274320" cy="27432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B6545AB-7953-8D23-A6B9-3E0F657F40A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6254852"/>
            <a:ext cx="274320" cy="274320"/>
          </a:xfrm>
          <a:prstGeom prst="rect">
            <a:avLst/>
          </a:prstGeom>
        </p:spPr>
      </p:pic>
      <p:pic>
        <p:nvPicPr>
          <p:cNvPr id="26" name="Picture 25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667B7F80-BF5E-E6C8-7AAB-A56D34A288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793" y="4992835"/>
            <a:ext cx="274320" cy="274320"/>
          </a:xfrm>
          <a:prstGeom prst="rect">
            <a:avLst/>
          </a:prstGeom>
        </p:spPr>
      </p:pic>
      <p:pic>
        <p:nvPicPr>
          <p:cNvPr id="5" name="Picture 4" descr="A picture containing outdoor, sky, ground, docked&#10;&#10;Description automatically generated">
            <a:extLst>
              <a:ext uri="{FF2B5EF4-FFF2-40B4-BE49-F238E27FC236}">
                <a16:creationId xmlns:a16="http://schemas.microsoft.com/office/drawing/2014/main" id="{DA3F61F8-99A8-D91D-84C0-0EED2029DFD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t="24203" b="32198"/>
          <a:stretch/>
        </p:blipFill>
        <p:spPr>
          <a:xfrm>
            <a:off x="-2163" y="892895"/>
            <a:ext cx="12188952" cy="355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7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7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9/18/2023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80C502-5F97-9C2F-4F99-87C091C270BC}"/>
              </a:ext>
            </a:extLst>
          </p:cNvPr>
          <p:cNvSpPr txBox="1">
            <a:spLocks/>
          </p:cNvSpPr>
          <p:nvPr userDrawn="1"/>
        </p:nvSpPr>
        <p:spPr>
          <a:xfrm>
            <a:off x="982436" y="6547277"/>
            <a:ext cx="9578884" cy="19424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/>
              <a:t>PIP-II All Hands December 2024</a:t>
            </a:r>
          </a:p>
        </p:txBody>
      </p:sp>
    </p:spTree>
    <p:extLst>
      <p:ext uri="{BB962C8B-B14F-4D97-AF65-F5344CB8AC3E}">
        <p14:creationId xmlns:p14="http://schemas.microsoft.com/office/powerpoint/2010/main" val="164021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P2MAC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2/8/2023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70" r:id="rId2"/>
    <p:sldLayoutId id="2147484172" r:id="rId3"/>
    <p:sldLayoutId id="2147484173" r:id="rId4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672195"/>
            <a:ext cx="8087210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400" b="0">
                <a:solidFill>
                  <a:schemeClr val="accent3"/>
                </a:solidFill>
                <a:latin typeface="Grinched 2.0" panose="02000500000000000000" pitchFamily="2" charset="77"/>
              </a:rPr>
              <a:t>PM Perspective</a:t>
            </a:r>
          </a:p>
          <a:p>
            <a:pPr>
              <a:spcBef>
                <a:spcPts val="600"/>
              </a:spcBef>
            </a:pPr>
            <a:r>
              <a:rPr lang="en-US" sz="4400" b="0">
                <a:solidFill>
                  <a:schemeClr val="accent3"/>
                </a:solidFill>
                <a:latin typeface="Grinched 2.0" panose="02000500000000000000" pitchFamily="2" charset="77"/>
              </a:rPr>
              <a:t>December 2024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>
              <a:solidFill>
                <a:schemeClr val="accent3"/>
              </a:solidFill>
            </a:endParaRPr>
          </a:p>
          <a:p>
            <a:r>
              <a:rPr lang="en-US">
                <a:solidFill>
                  <a:schemeClr val="accent3"/>
                </a:solidFill>
              </a:rPr>
              <a:t>C. Boffo</a:t>
            </a:r>
          </a:p>
          <a:p>
            <a:r>
              <a:rPr lang="en-US" sz="2100">
                <a:solidFill>
                  <a:schemeClr val="accent3"/>
                </a:solidFill>
              </a:rPr>
              <a:t>December 2024</a:t>
            </a:r>
            <a:endParaRPr lang="en-US" sz="2100">
              <a:solidFill>
                <a:schemeClr val="accent3"/>
              </a:solidFill>
              <a:cs typeface="Helvetica"/>
            </a:endParaRPr>
          </a:p>
        </p:txBody>
      </p:sp>
      <p:pic>
        <p:nvPicPr>
          <p:cNvPr id="5" name="Picture 4" descr="A picture containing outdoor, sky, ground, docked&#10;&#10;Description automatically generated">
            <a:extLst>
              <a:ext uri="{FF2B5EF4-FFF2-40B4-BE49-F238E27FC236}">
                <a16:creationId xmlns:a16="http://schemas.microsoft.com/office/drawing/2014/main" id="{053C7381-27BA-EA75-2FA7-86BBC1D4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03" b="32198"/>
          <a:stretch/>
        </p:blipFill>
        <p:spPr>
          <a:xfrm>
            <a:off x="-1" y="870614"/>
            <a:ext cx="12227371" cy="3551261"/>
          </a:xfrm>
          <a:prstGeom prst="rect">
            <a:avLst/>
          </a:prstGeom>
        </p:spPr>
      </p:pic>
      <p:pic>
        <p:nvPicPr>
          <p:cNvPr id="6" name="Picture 5" descr="A cartoon of a green and red character&#10;&#10;Description automatically generated">
            <a:extLst>
              <a:ext uri="{FF2B5EF4-FFF2-40B4-BE49-F238E27FC236}">
                <a16:creationId xmlns:a16="http://schemas.microsoft.com/office/drawing/2014/main" id="{875F99D6-3669-32B0-FD48-1A3AF934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0808"/>
            <a:ext cx="4001845" cy="46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A245F410-061D-D6EF-38BF-DF7B1FBDE6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180"/>
          <a:stretch/>
        </p:blipFill>
        <p:spPr>
          <a:xfrm flipH="1">
            <a:off x="-2" y="-1"/>
            <a:ext cx="5660906" cy="6867786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2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801F56-8113-5444-4650-980361A462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11985546" cy="4270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>
                <a:solidFill>
                  <a:srgbClr val="004C97"/>
                </a:solidFill>
              </a:rPr>
              <a:t>Wrapping-up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D84A12-A965-BD19-98CE-640FD1DB5AD2}"/>
              </a:ext>
            </a:extLst>
          </p:cNvPr>
          <p:cNvSpPr txBox="1"/>
          <p:nvPr/>
        </p:nvSpPr>
        <p:spPr>
          <a:xfrm>
            <a:off x="5744667" y="920609"/>
            <a:ext cx="6240880" cy="572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Great technical progress in </a:t>
            </a:r>
            <a:r>
              <a:rPr lang="en-US">
                <a:solidFill>
                  <a:schemeClr val="accent3"/>
                </a:solidFill>
                <a:latin typeface="Helvetica" pitchFamily="2" charset="0"/>
              </a:rPr>
              <a:t>all areas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, we need to maintain the momentum.</a:t>
            </a:r>
          </a:p>
          <a:p>
            <a:pPr algn="r">
              <a:lnSpc>
                <a:spcPct val="150000"/>
              </a:lnSpc>
            </a:pPr>
            <a:endParaRPr lang="en-US" sz="1200" b="1">
              <a:solidFill>
                <a:srgbClr val="4C8C2B"/>
              </a:solidFill>
              <a:latin typeface="Helvetica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Our schedule remains </a:t>
            </a:r>
            <a:r>
              <a:rPr lang="en-US">
                <a:solidFill>
                  <a:schemeClr val="accent3"/>
                </a:solidFill>
                <a:latin typeface="Helvetica" pitchFamily="2" charset="0"/>
              </a:rPr>
              <a:t>very stable</a:t>
            </a:r>
          </a:p>
          <a:p>
            <a:pPr algn="r">
              <a:lnSpc>
                <a:spcPct val="150000"/>
              </a:lnSpc>
            </a:pP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We are managing a </a:t>
            </a:r>
            <a:r>
              <a:rPr lang="en-US">
                <a:solidFill>
                  <a:schemeClr val="accent3"/>
                </a:solidFill>
                <a:latin typeface="Helvetica" pitchFamily="2" charset="0"/>
              </a:rPr>
              <a:t>tight budget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, but with everyone’s help things are under control</a:t>
            </a:r>
          </a:p>
          <a:p>
            <a:pPr algn="r">
              <a:lnSpc>
                <a:spcPct val="150000"/>
              </a:lnSpc>
            </a:pP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The lab environment is challenging but our team remained </a:t>
            </a:r>
            <a:r>
              <a:rPr lang="en-US">
                <a:solidFill>
                  <a:schemeClr val="accent3"/>
                </a:solidFill>
                <a:latin typeface="Helvetica" pitchFamily="2" charset="0"/>
              </a:rPr>
              <a:t>very focused</a:t>
            </a:r>
          </a:p>
          <a:p>
            <a:pPr algn="r">
              <a:lnSpc>
                <a:spcPct val="150000"/>
              </a:lnSpc>
            </a:pPr>
            <a:endParaRPr lang="en-US" sz="1200">
              <a:solidFill>
                <a:schemeClr val="accent6"/>
              </a:solidFill>
              <a:latin typeface="Helvetica" pitchFamily="2" charset="0"/>
            </a:endParaRPr>
          </a:p>
          <a:p>
            <a:pPr algn="r">
              <a:lnSpc>
                <a:spcPct val="150000"/>
              </a:lnSpc>
            </a:pPr>
            <a:r>
              <a:rPr lang="en-US" sz="3200" b="1">
                <a:solidFill>
                  <a:srgbClr val="4C8C2B"/>
                </a:solidFill>
                <a:latin typeface="Grinched 2.0" panose="02000500000000000000" pitchFamily="2" charset="77"/>
              </a:rPr>
              <a:t>Most of all, Steve is still on the Critical Path</a:t>
            </a:r>
          </a:p>
        </p:txBody>
      </p:sp>
    </p:spTree>
    <p:extLst>
      <p:ext uri="{BB962C8B-B14F-4D97-AF65-F5344CB8AC3E}">
        <p14:creationId xmlns:p14="http://schemas.microsoft.com/office/powerpoint/2010/main" val="171462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10D0E-85C9-4BCD-915B-ED4488B1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Financials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61236-E6AF-4638-9A4A-9E90404E8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E1645F-4A89-42B9-7C69-0B90B88B847E}"/>
              </a:ext>
            </a:extLst>
          </p:cNvPr>
          <p:cNvSpPr/>
          <p:nvPr/>
        </p:nvSpPr>
        <p:spPr>
          <a:xfrm>
            <a:off x="8206185" y="822899"/>
            <a:ext cx="1005840" cy="822960"/>
          </a:xfrm>
          <a:prstGeom prst="rect">
            <a:avLst/>
          </a:prstGeom>
          <a:solidFill>
            <a:srgbClr val="DB720C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Helvetica" pitchFamily="2" charset="0"/>
              </a:rPr>
              <a:t>BSI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0.93</a:t>
            </a:r>
          </a:p>
          <a:p>
            <a:pPr algn="ctr"/>
            <a:r>
              <a:rPr lang="en-US" sz="1400">
                <a:latin typeface="Helvetica" pitchFamily="2" charset="0"/>
              </a:rPr>
              <a:t>-0.03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D5125-BE66-0534-AE37-0342A20B5526}"/>
              </a:ext>
            </a:extLst>
          </p:cNvPr>
          <p:cNvSpPr/>
          <p:nvPr/>
        </p:nvSpPr>
        <p:spPr>
          <a:xfrm>
            <a:off x="8197718" y="1756470"/>
            <a:ext cx="1005840" cy="822960"/>
          </a:xfrm>
          <a:prstGeom prst="rect">
            <a:avLst/>
          </a:prstGeom>
          <a:solidFill>
            <a:srgbClr val="DB720C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Helvetica" pitchFamily="2" charset="0"/>
              </a:rPr>
              <a:t>BEI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0.92</a:t>
            </a:r>
          </a:p>
          <a:p>
            <a:pPr algn="ctr"/>
            <a:r>
              <a:rPr lang="en-US" sz="1400">
                <a:latin typeface="Helvetica" pitchFamily="2" charset="0"/>
              </a:rPr>
              <a:t>-0.03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42CF4-D737-6410-504A-9FD7FA2F2111}"/>
              </a:ext>
            </a:extLst>
          </p:cNvPr>
          <p:cNvSpPr/>
          <p:nvPr/>
        </p:nvSpPr>
        <p:spPr>
          <a:xfrm>
            <a:off x="9654523" y="831860"/>
            <a:ext cx="1005840" cy="822960"/>
          </a:xfrm>
          <a:prstGeom prst="rect">
            <a:avLst/>
          </a:prstGeom>
          <a:solidFill>
            <a:srgbClr val="DB720C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err="1">
                <a:solidFill>
                  <a:schemeClr val="accent6"/>
                </a:solidFill>
                <a:latin typeface="Helvetica" pitchFamily="2" charset="0"/>
              </a:rPr>
              <a:t>ETi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0.92</a:t>
            </a:r>
          </a:p>
          <a:p>
            <a:pPr algn="ctr"/>
            <a:r>
              <a:rPr lang="en-US" sz="1400">
                <a:latin typeface="Helvetica" pitchFamily="2" charset="0"/>
              </a:rPr>
              <a:t>-0.04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47DCF2-0493-89EB-4168-DC58708A0365}"/>
              </a:ext>
            </a:extLst>
          </p:cNvPr>
          <p:cNvSpPr/>
          <p:nvPr/>
        </p:nvSpPr>
        <p:spPr>
          <a:xfrm>
            <a:off x="6749380" y="831860"/>
            <a:ext cx="1005840" cy="822960"/>
          </a:xfrm>
          <a:prstGeom prst="rect">
            <a:avLst/>
          </a:prstGeom>
          <a:solidFill>
            <a:srgbClr val="4C8C2B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Helvetica" pitchFamily="2" charset="0"/>
              </a:rPr>
              <a:t>SPI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1.01</a:t>
            </a:r>
          </a:p>
          <a:p>
            <a:pPr algn="ctr"/>
            <a:r>
              <a:rPr lang="en-US" sz="1400">
                <a:latin typeface="Helvetica" pitchFamily="2" charset="0"/>
              </a:rPr>
              <a:t>+0.01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B09D88-1E28-103F-BA94-7756D208D862}"/>
              </a:ext>
            </a:extLst>
          </p:cNvPr>
          <p:cNvSpPr/>
          <p:nvPr/>
        </p:nvSpPr>
        <p:spPr>
          <a:xfrm>
            <a:off x="6736907" y="1784189"/>
            <a:ext cx="1005840" cy="822960"/>
          </a:xfrm>
          <a:prstGeom prst="rect">
            <a:avLst/>
          </a:prstGeom>
          <a:solidFill>
            <a:srgbClr val="4C8C2B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Helvetica" pitchFamily="2" charset="0"/>
              </a:rPr>
              <a:t>CPI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0.97</a:t>
            </a:r>
          </a:p>
          <a:p>
            <a:pPr algn="ctr"/>
            <a:r>
              <a:rPr lang="en-US" sz="1400">
                <a:latin typeface="Helvetica" pitchFamily="2" charset="0"/>
              </a:rPr>
              <a:t>0.00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D51104C0-0E41-D754-14F5-B2DBBF92A941}"/>
              </a:ext>
            </a:extLst>
          </p:cNvPr>
          <p:cNvSpPr/>
          <p:nvPr/>
        </p:nvSpPr>
        <p:spPr>
          <a:xfrm>
            <a:off x="7507600" y="2185087"/>
            <a:ext cx="171766" cy="95987"/>
          </a:xfrm>
          <a:prstGeom prst="leftRightArrow">
            <a:avLst/>
          </a:prstGeom>
          <a:solidFill>
            <a:srgbClr val="4C8C2B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C8C2B"/>
              </a:solidFill>
            </a:endParaRPr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C75D261A-3E58-6A47-B7FB-8A9CE24A9CB6}"/>
              </a:ext>
            </a:extLst>
          </p:cNvPr>
          <p:cNvSpPr/>
          <p:nvPr/>
        </p:nvSpPr>
        <p:spPr>
          <a:xfrm>
            <a:off x="7557225" y="1205521"/>
            <a:ext cx="116195" cy="123224"/>
          </a:xfrm>
          <a:prstGeom prst="upArrow">
            <a:avLst/>
          </a:prstGeom>
          <a:solidFill>
            <a:srgbClr val="4C8C2B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774C85-9E8C-5178-C3A6-55511B612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08985" y="2925550"/>
            <a:ext cx="4343462" cy="34195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620B2D-ABA0-FB47-E308-DB4838944023}"/>
              </a:ext>
            </a:extLst>
          </p:cNvPr>
          <p:cNvSpPr/>
          <p:nvPr/>
        </p:nvSpPr>
        <p:spPr>
          <a:xfrm>
            <a:off x="9654523" y="1754869"/>
            <a:ext cx="1005840" cy="822960"/>
          </a:xfrm>
          <a:prstGeom prst="rect">
            <a:avLst/>
          </a:prstGeom>
          <a:solidFill>
            <a:srgbClr val="0085AD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accent6"/>
                </a:solidFill>
                <a:latin typeface="Helvetica" pitchFamily="2" charset="0"/>
              </a:rPr>
              <a:t>%Com</a:t>
            </a:r>
            <a:r>
              <a:rPr lang="en-US" sz="1800">
                <a:latin typeface="Helvetica" pitchFamily="2" charset="0"/>
              </a:rPr>
              <a:t> </a:t>
            </a:r>
          </a:p>
          <a:p>
            <a:pPr algn="ctr"/>
            <a:r>
              <a:rPr lang="en-US" sz="1800">
                <a:latin typeface="Helvetica" pitchFamily="2" charset="0"/>
              </a:rPr>
              <a:t>48.8</a:t>
            </a:r>
          </a:p>
          <a:p>
            <a:pPr algn="ctr"/>
            <a:r>
              <a:rPr lang="en-US" sz="1400">
                <a:latin typeface="Helvetica" pitchFamily="2" charset="0"/>
              </a:rPr>
              <a:t>12.1</a:t>
            </a:r>
            <a:endParaRPr lang="en-US" sz="1800">
              <a:latin typeface="Helvetica" pitchFamily="2" charset="0"/>
            </a:endParaRPr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746023AA-9B62-237F-ACF2-D8A56D4ECF76}"/>
              </a:ext>
            </a:extLst>
          </p:cNvPr>
          <p:cNvSpPr/>
          <p:nvPr/>
        </p:nvSpPr>
        <p:spPr>
          <a:xfrm flipV="1">
            <a:off x="9003510" y="2130131"/>
            <a:ext cx="116195" cy="123224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3ED0356D-EBB8-54FF-6286-8DFACAA48316}"/>
              </a:ext>
            </a:extLst>
          </p:cNvPr>
          <p:cNvSpPr/>
          <p:nvPr/>
        </p:nvSpPr>
        <p:spPr>
          <a:xfrm flipV="1">
            <a:off x="10462153" y="1186902"/>
            <a:ext cx="116195" cy="123224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502910-63BC-0401-08FA-91143CCF1A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7615" y="795358"/>
            <a:ext cx="5630492" cy="55265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F76E8F7-D2D3-573A-4F6A-33457BA85BFA}"/>
              </a:ext>
            </a:extLst>
          </p:cNvPr>
          <p:cNvSpPr/>
          <p:nvPr/>
        </p:nvSpPr>
        <p:spPr>
          <a:xfrm>
            <a:off x="2436074" y="1347170"/>
            <a:ext cx="439750" cy="3978687"/>
          </a:xfrm>
          <a:prstGeom prst="rect">
            <a:avLst/>
          </a:prstGeom>
          <a:solidFill>
            <a:srgbClr val="D9D9D9">
              <a:alpha val="25882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3C9CE6-6E81-D535-6AEF-EB49BA36A4E7}"/>
              </a:ext>
            </a:extLst>
          </p:cNvPr>
          <p:cNvSpPr/>
          <p:nvPr/>
        </p:nvSpPr>
        <p:spPr>
          <a:xfrm>
            <a:off x="9053782" y="3252008"/>
            <a:ext cx="1069127" cy="2377440"/>
          </a:xfrm>
          <a:prstGeom prst="rect">
            <a:avLst/>
          </a:prstGeom>
          <a:solidFill>
            <a:srgbClr val="D9D9D9">
              <a:alpha val="25882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B55BB15B-99A6-064C-0A18-3D5AD36935A4}"/>
              </a:ext>
            </a:extLst>
          </p:cNvPr>
          <p:cNvSpPr/>
          <p:nvPr/>
        </p:nvSpPr>
        <p:spPr>
          <a:xfrm flipV="1">
            <a:off x="9001735" y="1205521"/>
            <a:ext cx="116195" cy="123224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6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4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801F56-8113-5444-4650-980361A462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2413"/>
            <a:ext cx="12054724" cy="4270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2800">
                <a:solidFill>
                  <a:srgbClr val="004C97"/>
                </a:solidFill>
              </a:rPr>
              <a:t>Project Office in Numbers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78201-B4AB-93B6-0294-4739C0F25483}"/>
              </a:ext>
            </a:extLst>
          </p:cNvPr>
          <p:cNvSpPr txBox="1"/>
          <p:nvPr/>
        </p:nvSpPr>
        <p:spPr>
          <a:xfrm>
            <a:off x="4485940" y="1655644"/>
            <a:ext cx="7659554" cy="3916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One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 Director review, </a:t>
            </a: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two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 IPRs and </a:t>
            </a: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one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 CD4</a:t>
            </a: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EVMS surveillance showed exceptional results</a:t>
            </a: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Internal Audit showed one minor recommendation</a:t>
            </a:r>
          </a:p>
          <a:p>
            <a:pPr algn="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The risk workshop in August had a positive outcome</a:t>
            </a:r>
          </a:p>
          <a:p>
            <a:pPr algn="r">
              <a:lnSpc>
                <a:spcPct val="150000"/>
              </a:lnSpc>
            </a:pP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170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 BCRs processed</a:t>
            </a:r>
          </a:p>
          <a:p>
            <a:pPr algn="r">
              <a:lnSpc>
                <a:spcPct val="150000"/>
              </a:lnSpc>
            </a:pP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1458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 VARs completed</a:t>
            </a:r>
          </a:p>
          <a:p>
            <a:pPr algn="r">
              <a:lnSpc>
                <a:spcPct val="150000"/>
              </a:lnSpc>
            </a:pPr>
            <a:endParaRPr lang="en-US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026" name="Picture 2" descr="Fall Movie Guide, The Grinch">
            <a:extLst>
              <a:ext uri="{FF2B5EF4-FFF2-40B4-BE49-F238E27FC236}">
                <a16:creationId xmlns:a16="http://schemas.microsoft.com/office/drawing/2014/main" id="{6B4B6ADB-E393-0603-E189-C1AA940C4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3" r="22639"/>
          <a:stretch/>
        </p:blipFill>
        <p:spPr bwMode="auto">
          <a:xfrm>
            <a:off x="-1" y="0"/>
            <a:ext cx="49698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5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801F56-8113-5444-4650-980361A4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Procurement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794FB-AEC4-3F7C-FBB8-D03B79B7815D}"/>
              </a:ext>
            </a:extLst>
          </p:cNvPr>
          <p:cNvSpPr txBox="1"/>
          <p:nvPr/>
        </p:nvSpPr>
        <p:spPr>
          <a:xfrm>
            <a:off x="304800" y="1011143"/>
            <a:ext cx="7279341" cy="44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Big positive changes compared to 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The team has been extremely efficient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REQ backlog has been processed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SOW template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Technical evaluation template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Procurement Dashboard on its way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4C8C2B"/>
                </a:solidFill>
                <a:latin typeface="Helvetica" pitchFamily="2" charset="0"/>
              </a:rPr>
              <a:t>548 </a:t>
            </a:r>
            <a:r>
              <a:rPr lang="en-US">
                <a:solidFill>
                  <a:schemeClr val="accent6"/>
                </a:solidFill>
                <a:latin typeface="Helvetica" pitchFamily="2" charset="0"/>
              </a:rPr>
              <a:t>REQ processed</a:t>
            </a:r>
          </a:p>
          <a:p>
            <a:pPr>
              <a:lnSpc>
                <a:spcPct val="150000"/>
              </a:lnSpc>
            </a:pPr>
            <a:endParaRPr lang="en-US">
              <a:latin typeface="Helvetica" pitchFamily="2" charset="0"/>
            </a:endParaRPr>
          </a:p>
        </p:txBody>
      </p:sp>
      <p:pic>
        <p:nvPicPr>
          <p:cNvPr id="4100" name="Picture 4" descr="El Grinch Png : Grinch Game! Hour of Code | Grinch, Grinch stole ...">
            <a:extLst>
              <a:ext uri="{FF2B5EF4-FFF2-40B4-BE49-F238E27FC236}">
                <a16:creationId xmlns:a16="http://schemas.microsoft.com/office/drawing/2014/main" id="{C295ACCC-FA4D-6737-753F-7A3566CB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29" y="442961"/>
            <a:ext cx="3665819" cy="53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9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5D5A-B3E2-11BB-8296-06DC5066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4868F44-C8A2-C538-488F-69A41781888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6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E9397E-F8B2-72CC-FBDD-521D66CE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454DA4-C234-8D69-D7D6-60FE28C50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7</a:t>
            </a:fld>
            <a:endParaRPr lang="en-US">
              <a:solidFill>
                <a:srgbClr val="0F2D62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52781A1-D4AA-6922-5F53-DF19AD1B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851" y="528510"/>
            <a:ext cx="5307893" cy="62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33403-E8FC-96DD-CA3B-7B85BF28B0B1}"/>
              </a:ext>
            </a:extLst>
          </p:cNvPr>
          <p:cNvSpPr txBox="1"/>
          <p:nvPr/>
        </p:nvSpPr>
        <p:spPr>
          <a:xfrm>
            <a:off x="0" y="708479"/>
            <a:ext cx="10714534" cy="512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Welcome the Cold box and compressors on-site and perform a safe installation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Receive ESAAB and close the ECF subproject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Assembly of SSR2 cryomodule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Procure the CDS TTL and keep working with Poland for  the DVB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Define a path forward for the SSAs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6"/>
              </a:solidFill>
              <a:latin typeface="Helvetica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200" b="1">
                <a:solidFill>
                  <a:schemeClr val="accent6"/>
                </a:solidFill>
                <a:latin typeface="Helvetica" pitchFamily="2" charset="0"/>
              </a:rPr>
              <a:t>All this while: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Following the present schedule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accent6"/>
                </a:solidFill>
                <a:latin typeface="Helvetica" pitchFamily="2" charset="0"/>
              </a:rPr>
              <a:t>Limit the number of BCRs to maintain a stable baseline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27975-59D3-361A-8BCC-50872A3E10DA}"/>
              </a:ext>
            </a:extLst>
          </p:cNvPr>
          <p:cNvSpPr txBox="1"/>
          <p:nvPr/>
        </p:nvSpPr>
        <p:spPr>
          <a:xfrm>
            <a:off x="118662" y="5550607"/>
            <a:ext cx="11492642" cy="9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>
                <a:solidFill>
                  <a:srgbClr val="4C8C2B"/>
                </a:solidFill>
                <a:latin typeface="Grinched 2.0" panose="02000500000000000000" pitchFamily="2" charset="77"/>
              </a:rPr>
              <a:t>THANK YOU FOR YOUR DEDICATION TO PIP-II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A5CB5F-DC8B-1760-14B9-AAC79911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PIP-II in 2025</a:t>
            </a:r>
          </a:p>
        </p:txBody>
      </p:sp>
    </p:spTree>
    <p:extLst>
      <p:ext uri="{BB962C8B-B14F-4D97-AF65-F5344CB8AC3E}">
        <p14:creationId xmlns:p14="http://schemas.microsoft.com/office/powerpoint/2010/main" val="169634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igh angle view of a construction site&#10;&#10;Description automatically generated with medium confidence">
            <a:extLst>
              <a:ext uri="{FF2B5EF4-FFF2-40B4-BE49-F238E27FC236}">
                <a16:creationId xmlns:a16="http://schemas.microsoft.com/office/drawing/2014/main" id="{F5EEA9EB-E99A-2365-B8AC-0998045FA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08" y="0"/>
            <a:ext cx="12195508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212A51-0F6B-4708-9A34-78F224DDB024}"/>
              </a:ext>
            </a:extLst>
          </p:cNvPr>
          <p:cNvSpPr txBox="1">
            <a:spLocks/>
          </p:cNvSpPr>
          <p:nvPr/>
        </p:nvSpPr>
        <p:spPr>
          <a:xfrm>
            <a:off x="112385" y="0"/>
            <a:ext cx="10285370" cy="66002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4000">
                <a:solidFill>
                  <a:schemeClr val="bg1"/>
                </a:solidFill>
                <a:latin typeface="Telegraf UltraBold" pitchFamily="2" charset="77"/>
                <a:cs typeface="Helvetica" panose="020B0604020202020204" pitchFamily="34" charset="0"/>
              </a:rPr>
              <a:t>THE FUTURE OF FERMILAB</a:t>
            </a:r>
            <a:r>
              <a:rPr lang="en-US" sz="3200">
                <a:solidFill>
                  <a:schemeClr val="bg1"/>
                </a:solidFill>
                <a:latin typeface="Telegraf UltraBold" pitchFamily="2" charset="77"/>
                <a:cs typeface="Helvetica" panose="020B0604020202020204" pitchFamily="34" charset="0"/>
              </a:rPr>
              <a:t> </a:t>
            </a:r>
            <a:endParaRPr lang="en-US" sz="4000">
              <a:solidFill>
                <a:schemeClr val="bg1"/>
              </a:solidFill>
              <a:latin typeface="Telegraf UltraBol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9DF70-155B-F102-8574-68612E642F83}"/>
              </a:ext>
            </a:extLst>
          </p:cNvPr>
          <p:cNvSpPr txBox="1"/>
          <p:nvPr/>
        </p:nvSpPr>
        <p:spPr>
          <a:xfrm>
            <a:off x="9339940" y="4846040"/>
            <a:ext cx="4281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elegraf UltraBold" pitchFamily="2" charset="77"/>
              </a:rPr>
              <a:t>Follow us:</a:t>
            </a:r>
          </a:p>
          <a:p>
            <a:endParaRPr lang="en-US" sz="2000" b="1">
              <a:solidFill>
                <a:schemeClr val="bg1"/>
              </a:solidFill>
              <a:latin typeface="Telegraf UltraBold" pitchFamily="2" charset="77"/>
            </a:endParaRPr>
          </a:p>
          <a:p>
            <a:r>
              <a:rPr lang="en-US" sz="2000">
                <a:solidFill>
                  <a:schemeClr val="bg1"/>
                </a:solidFill>
              </a:rPr>
              <a:t>	</a:t>
            </a:r>
            <a:r>
              <a:rPr lang="en-US" sz="2000">
                <a:solidFill>
                  <a:schemeClr val="bg1"/>
                </a:solidFill>
                <a:latin typeface="Helvetica" pitchFamily="2" charset="0"/>
              </a:rPr>
              <a:t>http://pip2.fnal.gov/</a:t>
            </a:r>
          </a:p>
          <a:p>
            <a:r>
              <a:rPr lang="en-US" sz="1000">
                <a:solidFill>
                  <a:schemeClr val="bg1"/>
                </a:solidFill>
                <a:latin typeface="Helvetica" pitchFamily="2" charset="0"/>
              </a:rPr>
              <a:t>	</a:t>
            </a:r>
          </a:p>
          <a:p>
            <a:r>
              <a:rPr lang="en-US" sz="2000">
                <a:solidFill>
                  <a:schemeClr val="bg1"/>
                </a:solidFill>
                <a:latin typeface="Helvetica" pitchFamily="2" charset="0"/>
              </a:rPr>
              <a:t>	</a:t>
            </a:r>
            <a:r>
              <a:rPr lang="en-US" sz="2000" b="0" i="0">
                <a:solidFill>
                  <a:schemeClr val="bg1"/>
                </a:solidFill>
                <a:effectLst/>
                <a:latin typeface="Helvetica" pitchFamily="2" charset="0"/>
              </a:rPr>
              <a:t>@PIP2accelerator</a:t>
            </a:r>
          </a:p>
          <a:p>
            <a:endParaRPr lang="en-US" sz="100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2000">
                <a:solidFill>
                  <a:schemeClr val="bg1"/>
                </a:solidFill>
                <a:latin typeface="Helvetica" pitchFamily="2" charset="0"/>
              </a:rPr>
              <a:t>	</a:t>
            </a:r>
            <a:r>
              <a:rPr lang="en-US" sz="2000" b="0" i="0">
                <a:solidFill>
                  <a:schemeClr val="bg1"/>
                </a:solidFill>
                <a:effectLst/>
                <a:latin typeface="Helvetica" pitchFamily="2" charset="0"/>
              </a:rPr>
              <a:t>/showcase/pip-ii/</a:t>
            </a:r>
            <a:endParaRPr lang="en-US" sz="200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4FDC5E4-6DE3-7DB1-384F-2BFDAD3C6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37" y="5964465"/>
            <a:ext cx="274320" cy="274320"/>
          </a:xfrm>
          <a:prstGeom prst="rect">
            <a:avLst/>
          </a:prstGeom>
        </p:spPr>
      </p:pic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60FC706A-FF4C-355B-21E7-2045D0EFA6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37" y="6425197"/>
            <a:ext cx="274320" cy="27432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23DC7A3-8F75-F4AF-4374-69DBA382C7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37" y="5503732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6058"/>
      </p:ext>
    </p:extLst>
  </p:cSld>
  <p:clrMapOvr>
    <a:masterClrMapping/>
  </p:clrMapOvr>
</p:sld>
</file>

<file path=ppt/theme/theme1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3101A2949044FA6D18EE16B59B553" ma:contentTypeVersion="6" ma:contentTypeDescription="Create a new document." ma:contentTypeScope="" ma:versionID="fa4589d83fafe7e3928c3de242b028a9">
  <xsd:schema xmlns:xsd="http://www.w3.org/2001/XMLSchema" xmlns:xs="http://www.w3.org/2001/XMLSchema" xmlns:p="http://schemas.microsoft.com/office/2006/metadata/properties" xmlns:ns2="c2f41339-2994-4b32-b283-be7311790204" xmlns:ns3="46816f9a-da28-4e47-a320-924bf2b120cb" targetNamespace="http://schemas.microsoft.com/office/2006/metadata/properties" ma:root="true" ma:fieldsID="3d1e1bae4c112cc07fd89affe6a26918" ns2:_="" ns3:_="">
    <xsd:import namespace="c2f41339-2994-4b32-b283-be7311790204"/>
    <xsd:import namespace="46816f9a-da28-4e47-a320-924bf2b120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f41339-2994-4b32-b283-be7311790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16f9a-da28-4e47-a320-924bf2b120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F245F-DB62-428D-A566-B113377E9116}">
  <ds:schemaRefs>
    <ds:schemaRef ds:uri="46816f9a-da28-4e47-a320-924bf2b120cb"/>
    <ds:schemaRef ds:uri="c2f41339-2994-4b32-b283-be73117902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EC65BD-C0D7-4F8E-8418-CCB9B33A5C27}">
  <ds:schemaRefs>
    <ds:schemaRef ds:uri="46816f9a-da28-4e47-a320-924bf2b120cb"/>
    <ds:schemaRef ds:uri="c2f41339-2994-4b32-b283-be73117902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2_Fermilab_PPT_090915</vt:lpstr>
      <vt:lpstr>PowerPoint Presentation</vt:lpstr>
      <vt:lpstr>Wrapping-up 2024</vt:lpstr>
      <vt:lpstr>Financials</vt:lpstr>
      <vt:lpstr>Project Office in Numbers</vt:lpstr>
      <vt:lpstr>Procurement</vt:lpstr>
      <vt:lpstr>PowerPoint Presentation</vt:lpstr>
      <vt:lpstr>PIP-II in 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revision>1</cp:revision>
  <cp:lastPrinted>2020-01-24T20:57:46Z</cp:lastPrinted>
  <dcterms:created xsi:type="dcterms:W3CDTF">2019-12-16T19:54:36Z</dcterms:created>
  <dcterms:modified xsi:type="dcterms:W3CDTF">2024-12-17T03:18:16Z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