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6131" r:id="rId2"/>
    <p:sldId id="6459" r:id="rId3"/>
    <p:sldId id="11708" r:id="rId4"/>
    <p:sldId id="11709" r:id="rId5"/>
    <p:sldId id="11710" r:id="rId6"/>
    <p:sldId id="11711" r:id="rId7"/>
    <p:sldId id="6460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D6EA"/>
    <a:srgbClr val="0432FF"/>
    <a:srgbClr val="505050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9" autoAdjust="0"/>
    <p:restoredTop sz="95804"/>
  </p:normalViewPr>
  <p:slideViewPr>
    <p:cSldViewPr snapToGrid="0" snapToObjects="1" showGuides="1">
      <p:cViewPr varScale="1">
        <p:scale>
          <a:sx n="119" d="100"/>
          <a:sy n="119" d="100"/>
        </p:scale>
        <p:origin x="752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316A10EE-2F1C-0245-9A6D-60DCB3AAAF8C}"/>
    <pc:docChg chg="modSld">
      <pc:chgData name="Gregory Rakness" userId="e762933e-c412-4afc-9c3c-ec92fae47034" providerId="ADAL" clId="{316A10EE-2F1C-0245-9A6D-60DCB3AAAF8C}" dt="2024-12-06T15:41:14.332" v="130" actId="20577"/>
      <pc:docMkLst>
        <pc:docMk/>
      </pc:docMkLst>
      <pc:sldChg chg="modSp mod">
        <pc:chgData name="Gregory Rakness" userId="e762933e-c412-4afc-9c3c-ec92fae47034" providerId="ADAL" clId="{316A10EE-2F1C-0245-9A6D-60DCB3AAAF8C}" dt="2024-12-06T15:41:14.332" v="130" actId="20577"/>
        <pc:sldMkLst>
          <pc:docMk/>
          <pc:sldMk cId="4021967316" sldId="6458"/>
        </pc:sldMkLst>
      </pc:sldChg>
    </pc:docChg>
  </pc:docChgLst>
  <pc:docChgLst>
    <pc:chgData name="Gregory Rakness" userId="e762933e-c412-4afc-9c3c-ec92fae47034" providerId="ADAL" clId="{E6D94975-D013-D640-8270-EC4739899E1F}"/>
    <pc:docChg chg="undo custSel addSld delSld modSld">
      <pc:chgData name="Gregory Rakness" userId="e762933e-c412-4afc-9c3c-ec92fae47034" providerId="ADAL" clId="{E6D94975-D013-D640-8270-EC4739899E1F}" dt="2024-12-20T14:46:18.512" v="3200" actId="20577"/>
      <pc:docMkLst>
        <pc:docMk/>
      </pc:docMkLst>
      <pc:sldChg chg="modSp mod">
        <pc:chgData name="Gregory Rakness" userId="e762933e-c412-4afc-9c3c-ec92fae47034" providerId="ADAL" clId="{E6D94975-D013-D640-8270-EC4739899E1F}" dt="2024-12-20T14:40:05.400" v="3015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E6D94975-D013-D640-8270-EC4739899E1F}" dt="2024-12-20T14:40:05.400" v="3015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E6D94975-D013-D640-8270-EC4739899E1F}" dt="2024-12-20T14:04:26.817" v="512" actId="20577"/>
          <ac:spMkLst>
            <pc:docMk/>
            <pc:sldMk cId="2577052944" sldId="6131"/>
            <ac:spMk id="6" creationId="{D3FFF601-06E4-FEF9-C1BA-6C44FC2B479F}"/>
          </ac:spMkLst>
        </pc:spChg>
      </pc:sldChg>
      <pc:sldChg chg="del">
        <pc:chgData name="Gregory Rakness" userId="e762933e-c412-4afc-9c3c-ec92fae47034" providerId="ADAL" clId="{E6D94975-D013-D640-8270-EC4739899E1F}" dt="2024-12-20T14:14:47.680" v="1584" actId="2696"/>
        <pc:sldMkLst>
          <pc:docMk/>
          <pc:sldMk cId="4021967316" sldId="6458"/>
        </pc:sldMkLst>
      </pc:sldChg>
      <pc:sldChg chg="addSp modSp new mod">
        <pc:chgData name="Gregory Rakness" userId="e762933e-c412-4afc-9c3c-ec92fae47034" providerId="ADAL" clId="{E6D94975-D013-D640-8270-EC4739899E1F}" dt="2024-12-20T14:24:01.349" v="1823" actId="1038"/>
        <pc:sldMkLst>
          <pc:docMk/>
          <pc:sldMk cId="993102175" sldId="6459"/>
        </pc:sldMkLst>
        <pc:spChg chg="mod">
          <ac:chgData name="Gregory Rakness" userId="e762933e-c412-4afc-9c3c-ec92fae47034" providerId="ADAL" clId="{E6D94975-D013-D640-8270-EC4739899E1F}" dt="2024-12-20T14:23:58.466" v="1811" actId="14100"/>
          <ac:spMkLst>
            <pc:docMk/>
            <pc:sldMk cId="993102175" sldId="6459"/>
            <ac:spMk id="2" creationId="{75D65A7C-3659-697B-5079-9B4C0F5C9791}"/>
          </ac:spMkLst>
        </pc:spChg>
        <pc:spChg chg="mod">
          <ac:chgData name="Gregory Rakness" userId="e762933e-c412-4afc-9c3c-ec92fae47034" providerId="ADAL" clId="{E6D94975-D013-D640-8270-EC4739899E1F}" dt="2024-12-20T14:14:51.953" v="1591" actId="20577"/>
          <ac:spMkLst>
            <pc:docMk/>
            <pc:sldMk cId="993102175" sldId="6459"/>
            <ac:spMk id="3" creationId="{10E28CDD-6B76-B892-03BC-61131B2CA4B5}"/>
          </ac:spMkLst>
        </pc:spChg>
        <pc:picChg chg="add mod">
          <ac:chgData name="Gregory Rakness" userId="e762933e-c412-4afc-9c3c-ec92fae47034" providerId="ADAL" clId="{E6D94975-D013-D640-8270-EC4739899E1F}" dt="2024-12-20T14:23:49.067" v="1810" actId="1076"/>
          <ac:picMkLst>
            <pc:docMk/>
            <pc:sldMk cId="993102175" sldId="6459"/>
            <ac:picMk id="7" creationId="{B01BB84B-DFCA-C81F-ECE9-B69A628D6461}"/>
          </ac:picMkLst>
        </pc:picChg>
        <pc:picChg chg="add mod">
          <ac:chgData name="Gregory Rakness" userId="e762933e-c412-4afc-9c3c-ec92fae47034" providerId="ADAL" clId="{E6D94975-D013-D640-8270-EC4739899E1F}" dt="2024-12-20T14:24:01.349" v="1823" actId="1038"/>
          <ac:picMkLst>
            <pc:docMk/>
            <pc:sldMk cId="993102175" sldId="6459"/>
            <ac:picMk id="9" creationId="{FE5067DC-0B7E-D35E-DCEE-0311F2CBF4C1}"/>
          </ac:picMkLst>
        </pc:picChg>
      </pc:sldChg>
      <pc:sldChg chg="modSp new mod">
        <pc:chgData name="Gregory Rakness" userId="e762933e-c412-4afc-9c3c-ec92fae47034" providerId="ADAL" clId="{E6D94975-D013-D640-8270-EC4739899E1F}" dt="2024-12-20T14:39:44.496" v="3011" actId="20577"/>
        <pc:sldMkLst>
          <pc:docMk/>
          <pc:sldMk cId="3589983812" sldId="6460"/>
        </pc:sldMkLst>
        <pc:spChg chg="mod">
          <ac:chgData name="Gregory Rakness" userId="e762933e-c412-4afc-9c3c-ec92fae47034" providerId="ADAL" clId="{E6D94975-D013-D640-8270-EC4739899E1F}" dt="2024-12-20T14:39:44.496" v="3011" actId="20577"/>
          <ac:spMkLst>
            <pc:docMk/>
            <pc:sldMk cId="3589983812" sldId="6460"/>
            <ac:spMk id="2" creationId="{995C1751-8159-ACEE-0DFD-DCA047574D79}"/>
          </ac:spMkLst>
        </pc:spChg>
        <pc:spChg chg="mod">
          <ac:chgData name="Gregory Rakness" userId="e762933e-c412-4afc-9c3c-ec92fae47034" providerId="ADAL" clId="{E6D94975-D013-D640-8270-EC4739899E1F}" dt="2024-12-20T14:08:19.196" v="876" actId="20577"/>
          <ac:spMkLst>
            <pc:docMk/>
            <pc:sldMk cId="3589983812" sldId="6460"/>
            <ac:spMk id="3" creationId="{B2046036-B94E-3641-B935-69D74C4B9BAA}"/>
          </ac:spMkLst>
        </pc:spChg>
      </pc:sldChg>
      <pc:sldChg chg="addSp modSp add mod">
        <pc:chgData name="Gregory Rakness" userId="e762933e-c412-4afc-9c3c-ec92fae47034" providerId="ADAL" clId="{E6D94975-D013-D640-8270-EC4739899E1F}" dt="2024-12-20T14:38:02.286" v="2975" actId="20577"/>
        <pc:sldMkLst>
          <pc:docMk/>
          <pc:sldMk cId="3238830048" sldId="11708"/>
        </pc:sldMkLst>
        <pc:spChg chg="add mod">
          <ac:chgData name="Gregory Rakness" userId="e762933e-c412-4afc-9c3c-ec92fae47034" providerId="ADAL" clId="{E6D94975-D013-D640-8270-EC4739899E1F}" dt="2024-12-20T14:38:02.286" v="2975" actId="20577"/>
          <ac:spMkLst>
            <pc:docMk/>
            <pc:sldMk cId="3238830048" sldId="11708"/>
            <ac:spMk id="2" creationId="{A94EF20E-FA78-622E-B2C3-62C3012FB53A}"/>
          </ac:spMkLst>
        </pc:spChg>
        <pc:picChg chg="mod modCrop">
          <ac:chgData name="Gregory Rakness" userId="e762933e-c412-4afc-9c3c-ec92fae47034" providerId="ADAL" clId="{E6D94975-D013-D640-8270-EC4739899E1F}" dt="2024-12-20T14:20:19.554" v="1607" actId="732"/>
          <ac:picMkLst>
            <pc:docMk/>
            <pc:sldMk cId="3238830048" sldId="11708"/>
            <ac:picMk id="7" creationId="{0DBBC5A1-F92A-CF88-587A-43D35E244EB1}"/>
          </ac:picMkLst>
        </pc:picChg>
      </pc:sldChg>
      <pc:sldChg chg="addSp delSp modSp add mod">
        <pc:chgData name="Gregory Rakness" userId="e762933e-c412-4afc-9c3c-ec92fae47034" providerId="ADAL" clId="{E6D94975-D013-D640-8270-EC4739899E1F}" dt="2024-12-20T14:46:18.512" v="3200" actId="20577"/>
        <pc:sldMkLst>
          <pc:docMk/>
          <pc:sldMk cId="3860287102" sldId="11709"/>
        </pc:sldMkLst>
        <pc:spChg chg="add mod">
          <ac:chgData name="Gregory Rakness" userId="e762933e-c412-4afc-9c3c-ec92fae47034" providerId="ADAL" clId="{E6D94975-D013-D640-8270-EC4739899E1F}" dt="2024-12-20T14:43:45.486" v="3192" actId="20577"/>
          <ac:spMkLst>
            <pc:docMk/>
            <pc:sldMk cId="3860287102" sldId="11709"/>
            <ac:spMk id="2" creationId="{DCFEA341-4F66-1CE3-BBF0-29C2D6674813}"/>
          </ac:spMkLst>
        </pc:spChg>
        <pc:spChg chg="add del mod">
          <ac:chgData name="Gregory Rakness" userId="e762933e-c412-4afc-9c3c-ec92fae47034" providerId="ADAL" clId="{E6D94975-D013-D640-8270-EC4739899E1F}" dt="2024-12-20T14:24:36.946" v="1829" actId="478"/>
          <ac:spMkLst>
            <pc:docMk/>
            <pc:sldMk cId="3860287102" sldId="11709"/>
            <ac:spMk id="6" creationId="{C733F4D5-2AAD-9BB4-9C0A-4A04E7B7E9DA}"/>
          </ac:spMkLst>
        </pc:spChg>
        <pc:spChg chg="add mod">
          <ac:chgData name="Gregory Rakness" userId="e762933e-c412-4afc-9c3c-ec92fae47034" providerId="ADAL" clId="{E6D94975-D013-D640-8270-EC4739899E1F}" dt="2024-12-20T14:46:18.512" v="3200" actId="20577"/>
          <ac:spMkLst>
            <pc:docMk/>
            <pc:sldMk cId="3860287102" sldId="11709"/>
            <ac:spMk id="8" creationId="{EE6E000F-4086-397E-31C4-968359304533}"/>
          </ac:spMkLst>
        </pc:spChg>
        <pc:spChg chg="add mod">
          <ac:chgData name="Gregory Rakness" userId="e762933e-c412-4afc-9c3c-ec92fae47034" providerId="ADAL" clId="{E6D94975-D013-D640-8270-EC4739899E1F}" dt="2024-12-20T14:43:57.245" v="3198" actId="20577"/>
          <ac:spMkLst>
            <pc:docMk/>
            <pc:sldMk cId="3860287102" sldId="11709"/>
            <ac:spMk id="12" creationId="{1973DF24-7AA7-4B23-6422-4483649032E1}"/>
          </ac:spMkLst>
        </pc:spChg>
        <pc:picChg chg="mod">
          <ac:chgData name="Gregory Rakness" userId="e762933e-c412-4afc-9c3c-ec92fae47034" providerId="ADAL" clId="{E6D94975-D013-D640-8270-EC4739899E1F}" dt="2024-12-20T14:24:26.034" v="1826" actId="1076"/>
          <ac:picMkLst>
            <pc:docMk/>
            <pc:sldMk cId="3860287102" sldId="11709"/>
            <ac:picMk id="7" creationId="{BAF1DD0F-655E-2A38-BE01-9E3751762EB8}"/>
          </ac:picMkLst>
        </pc:picChg>
        <pc:cxnChg chg="add mod">
          <ac:chgData name="Gregory Rakness" userId="e762933e-c412-4afc-9c3c-ec92fae47034" providerId="ADAL" clId="{E6D94975-D013-D640-8270-EC4739899E1F}" dt="2024-12-20T14:26:53.948" v="2188" actId="692"/>
          <ac:cxnSpMkLst>
            <pc:docMk/>
            <pc:sldMk cId="3860287102" sldId="11709"/>
            <ac:cxnSpMk id="10" creationId="{15E214C4-489C-09F1-10CA-5A4265AE7ABE}"/>
          </ac:cxnSpMkLst>
        </pc:cxnChg>
        <pc:cxnChg chg="add mod">
          <ac:chgData name="Gregory Rakness" userId="e762933e-c412-4afc-9c3c-ec92fae47034" providerId="ADAL" clId="{E6D94975-D013-D640-8270-EC4739899E1F}" dt="2024-12-20T14:27:04.545" v="2239" actId="1038"/>
          <ac:cxnSpMkLst>
            <pc:docMk/>
            <pc:sldMk cId="3860287102" sldId="11709"/>
            <ac:cxnSpMk id="11" creationId="{96A0AF2C-2E71-6414-791B-BA62C43CA719}"/>
          </ac:cxnSpMkLst>
        </pc:cxnChg>
        <pc:cxnChg chg="add mod">
          <ac:chgData name="Gregory Rakness" userId="e762933e-c412-4afc-9c3c-ec92fae47034" providerId="ADAL" clId="{E6D94975-D013-D640-8270-EC4739899E1F}" dt="2024-12-20T14:31:05.778" v="2551" actId="14100"/>
          <ac:cxnSpMkLst>
            <pc:docMk/>
            <pc:sldMk cId="3860287102" sldId="11709"/>
            <ac:cxnSpMk id="13" creationId="{2197BEBB-1847-9DF1-3F33-92AA3A32EE95}"/>
          </ac:cxnSpMkLst>
        </pc:cxnChg>
        <pc:cxnChg chg="add mod">
          <ac:chgData name="Gregory Rakness" userId="e762933e-c412-4afc-9c3c-ec92fae47034" providerId="ADAL" clId="{E6D94975-D013-D640-8270-EC4739899E1F}" dt="2024-12-20T14:31:24.793" v="2558" actId="14100"/>
          <ac:cxnSpMkLst>
            <pc:docMk/>
            <pc:sldMk cId="3860287102" sldId="11709"/>
            <ac:cxnSpMk id="15" creationId="{1457A64C-EDCE-8ECD-6B63-9537134218BE}"/>
          </ac:cxnSpMkLst>
        </pc:cxnChg>
        <pc:cxnChg chg="add mod">
          <ac:chgData name="Gregory Rakness" userId="e762933e-c412-4afc-9c3c-ec92fae47034" providerId="ADAL" clId="{E6D94975-D013-D640-8270-EC4739899E1F}" dt="2024-12-20T14:31:22.644" v="2557" actId="14100"/>
          <ac:cxnSpMkLst>
            <pc:docMk/>
            <pc:sldMk cId="3860287102" sldId="11709"/>
            <ac:cxnSpMk id="18" creationId="{7B865C2A-FAD3-2489-1F3D-955908670211}"/>
          </ac:cxnSpMkLst>
        </pc:cxnChg>
        <pc:cxnChg chg="add mod">
          <ac:chgData name="Gregory Rakness" userId="e762933e-c412-4afc-9c3c-ec92fae47034" providerId="ADAL" clId="{E6D94975-D013-D640-8270-EC4739899E1F}" dt="2024-12-20T14:31:39.776" v="2562" actId="14100"/>
          <ac:cxnSpMkLst>
            <pc:docMk/>
            <pc:sldMk cId="3860287102" sldId="11709"/>
            <ac:cxnSpMk id="21" creationId="{BB5E25F6-0331-35CC-0931-9B6A98039C56}"/>
          </ac:cxnSpMkLst>
        </pc:cxnChg>
      </pc:sldChg>
      <pc:sldChg chg="add">
        <pc:chgData name="Gregory Rakness" userId="e762933e-c412-4afc-9c3c-ec92fae47034" providerId="ADAL" clId="{E6D94975-D013-D640-8270-EC4739899E1F}" dt="2024-12-20T14:19:45.249" v="1605"/>
        <pc:sldMkLst>
          <pc:docMk/>
          <pc:sldMk cId="3351684478" sldId="11710"/>
        </pc:sldMkLst>
      </pc:sldChg>
      <pc:sldChg chg="addSp modSp add mod">
        <pc:chgData name="Gregory Rakness" userId="e762933e-c412-4afc-9c3c-ec92fae47034" providerId="ADAL" clId="{E6D94975-D013-D640-8270-EC4739899E1F}" dt="2024-12-20T14:43:24.383" v="3178" actId="20577"/>
        <pc:sldMkLst>
          <pc:docMk/>
          <pc:sldMk cId="3539425789" sldId="11711"/>
        </pc:sldMkLst>
        <pc:spChg chg="add mod">
          <ac:chgData name="Gregory Rakness" userId="e762933e-c412-4afc-9c3c-ec92fae47034" providerId="ADAL" clId="{E6D94975-D013-D640-8270-EC4739899E1F}" dt="2024-12-20T14:34:42.358" v="2748" actId="121"/>
          <ac:spMkLst>
            <pc:docMk/>
            <pc:sldMk cId="3539425789" sldId="11711"/>
            <ac:spMk id="2" creationId="{2F338724-C7C6-F5F7-865F-E74AF0029C92}"/>
          </ac:spMkLst>
        </pc:spChg>
        <pc:spChg chg="add mod">
          <ac:chgData name="Gregory Rakness" userId="e762933e-c412-4afc-9c3c-ec92fae47034" providerId="ADAL" clId="{E6D94975-D013-D640-8270-EC4739899E1F}" dt="2024-12-20T14:43:06.575" v="3169" actId="20577"/>
          <ac:spMkLst>
            <pc:docMk/>
            <pc:sldMk cId="3539425789" sldId="11711"/>
            <ac:spMk id="6" creationId="{A329CB3F-1CA5-F3A3-AA15-9B6C1E6F6F5C}"/>
          </ac:spMkLst>
        </pc:spChg>
        <pc:spChg chg="add mod">
          <ac:chgData name="Gregory Rakness" userId="e762933e-c412-4afc-9c3c-ec92fae47034" providerId="ADAL" clId="{E6D94975-D013-D640-8270-EC4739899E1F}" dt="2024-12-20T14:34:19.040" v="2696" actId="1035"/>
          <ac:spMkLst>
            <pc:docMk/>
            <pc:sldMk cId="3539425789" sldId="11711"/>
            <ac:spMk id="13" creationId="{C65DB0E1-25F3-BB84-1B65-1E87925BEC8A}"/>
          </ac:spMkLst>
        </pc:spChg>
        <pc:spChg chg="add mod">
          <ac:chgData name="Gregory Rakness" userId="e762933e-c412-4afc-9c3c-ec92fae47034" providerId="ADAL" clId="{E6D94975-D013-D640-8270-EC4739899E1F}" dt="2024-12-20T14:43:24.383" v="3178" actId="20577"/>
          <ac:spMkLst>
            <pc:docMk/>
            <pc:sldMk cId="3539425789" sldId="11711"/>
            <ac:spMk id="14" creationId="{B5B0FA73-9107-6A6E-4135-25A8C1E595EA}"/>
          </ac:spMkLst>
        </pc:spChg>
        <pc:spChg chg="add mod">
          <ac:chgData name="Gregory Rakness" userId="e762933e-c412-4afc-9c3c-ec92fae47034" providerId="ADAL" clId="{E6D94975-D013-D640-8270-EC4739899E1F}" dt="2024-12-20T14:43:12.432" v="3170" actId="20577"/>
          <ac:spMkLst>
            <pc:docMk/>
            <pc:sldMk cId="3539425789" sldId="11711"/>
            <ac:spMk id="25" creationId="{F8D6E198-C5B1-9510-1336-00EE57DCEDF3}"/>
          </ac:spMkLst>
        </pc:spChg>
        <pc:picChg chg="mod">
          <ac:chgData name="Gregory Rakness" userId="e762933e-c412-4afc-9c3c-ec92fae47034" providerId="ADAL" clId="{E6D94975-D013-D640-8270-EC4739899E1F}" dt="2024-12-20T14:34:15.893" v="2688" actId="1076"/>
          <ac:picMkLst>
            <pc:docMk/>
            <pc:sldMk cId="3539425789" sldId="11711"/>
            <ac:picMk id="7" creationId="{DF7BC40F-583B-709C-1706-820EC652E331}"/>
          </ac:picMkLst>
        </pc:picChg>
        <pc:cxnChg chg="add mod">
          <ac:chgData name="Gregory Rakness" userId="e762933e-c412-4afc-9c3c-ec92fae47034" providerId="ADAL" clId="{E6D94975-D013-D640-8270-EC4739899E1F}" dt="2024-12-20T14:33:25.158" v="2679" actId="14100"/>
          <ac:cxnSpMkLst>
            <pc:docMk/>
            <pc:sldMk cId="3539425789" sldId="11711"/>
            <ac:cxnSpMk id="8" creationId="{8B12787D-E392-4915-AF86-03780849C9BD}"/>
          </ac:cxnSpMkLst>
        </pc:cxnChg>
        <pc:cxnChg chg="add mod">
          <ac:chgData name="Gregory Rakness" userId="e762933e-c412-4afc-9c3c-ec92fae47034" providerId="ADAL" clId="{E6D94975-D013-D640-8270-EC4739899E1F}" dt="2024-12-20T14:34:56.823" v="2752" actId="14100"/>
          <ac:cxnSpMkLst>
            <pc:docMk/>
            <pc:sldMk cId="3539425789" sldId="11711"/>
            <ac:cxnSpMk id="15" creationId="{A42111F0-F9D6-F17E-0FE8-F6E957FD7EA8}"/>
          </ac:cxnSpMkLst>
        </pc:cxnChg>
        <pc:cxnChg chg="add mod">
          <ac:chgData name="Gregory Rakness" userId="e762933e-c412-4afc-9c3c-ec92fae47034" providerId="ADAL" clId="{E6D94975-D013-D640-8270-EC4739899E1F}" dt="2024-12-20T14:35:05.307" v="2755" actId="14100"/>
          <ac:cxnSpMkLst>
            <pc:docMk/>
            <pc:sldMk cId="3539425789" sldId="11711"/>
            <ac:cxnSpMk id="17" creationId="{8591DFE6-3086-8B71-EB8B-F1FC1678F83A}"/>
          </ac:cxnSpMkLst>
        </pc:cxnChg>
        <pc:cxnChg chg="add mod">
          <ac:chgData name="Gregory Rakness" userId="e762933e-c412-4afc-9c3c-ec92fae47034" providerId="ADAL" clId="{E6D94975-D013-D640-8270-EC4739899E1F}" dt="2024-12-20T14:35:19.707" v="2796" actId="14100"/>
          <ac:cxnSpMkLst>
            <pc:docMk/>
            <pc:sldMk cId="3539425789" sldId="11711"/>
            <ac:cxnSpMk id="20" creationId="{97E25402-8268-C12E-F00F-9C6543271B8D}"/>
          </ac:cxnSpMkLst>
        </pc:cxnChg>
        <pc:cxnChg chg="add mod">
          <ac:chgData name="Gregory Rakness" userId="e762933e-c412-4afc-9c3c-ec92fae47034" providerId="ADAL" clId="{E6D94975-D013-D640-8270-EC4739899E1F}" dt="2024-12-20T14:35:28.824" v="2799" actId="14100"/>
          <ac:cxnSpMkLst>
            <pc:docMk/>
            <pc:sldMk cId="3539425789" sldId="11711"/>
            <ac:cxnSpMk id="22" creationId="{FC8FBC79-D18C-0D24-7E34-1B07D16708C3}"/>
          </ac:cxnSpMkLst>
        </pc:cxnChg>
        <pc:cxnChg chg="add mod">
          <ac:chgData name="Gregory Rakness" userId="e762933e-c412-4afc-9c3c-ec92fae47034" providerId="ADAL" clId="{E6D94975-D013-D640-8270-EC4739899E1F}" dt="2024-12-20T14:37:00.864" v="2893" actId="14100"/>
          <ac:cxnSpMkLst>
            <pc:docMk/>
            <pc:sldMk cId="3539425789" sldId="11711"/>
            <ac:cxnSpMk id="26" creationId="{0872221C-92E6-C891-E23D-03281098F5EF}"/>
          </ac:cxnSpMkLst>
        </pc:cxnChg>
        <pc:cxnChg chg="add mod">
          <ac:chgData name="Gregory Rakness" userId="e762933e-c412-4afc-9c3c-ec92fae47034" providerId="ADAL" clId="{E6D94975-D013-D640-8270-EC4739899E1F}" dt="2024-12-20T14:37:10.686" v="2896" actId="14100"/>
          <ac:cxnSpMkLst>
            <pc:docMk/>
            <pc:sldMk cId="3539425789" sldId="11711"/>
            <ac:cxnSpMk id="30" creationId="{B31AE5AF-517A-CFCB-B669-67CEB5C02F76}"/>
          </ac:cxnSpMkLst>
        </pc:cxnChg>
      </pc:sldChg>
    </pc:docChg>
  </pc:docChgLst>
  <pc:docChgLst>
    <pc:chgData name="Gregory Rakness" userId="e762933e-c412-4afc-9c3c-ec92fae47034" providerId="ADAL" clId="{716926EB-1618-9C45-9372-9F5F6EE5CC8E}"/>
    <pc:docChg chg="custSel addSld delSld modSld sldOrd">
      <pc:chgData name="Gregory Rakness" userId="e762933e-c412-4afc-9c3c-ec92fae47034" providerId="ADAL" clId="{716926EB-1618-9C45-9372-9F5F6EE5CC8E}" dt="2024-12-06T14:48:18.839" v="1684" actId="20577"/>
      <pc:docMkLst>
        <pc:docMk/>
      </pc:docMkLst>
      <pc:sldChg chg="modSp mod">
        <pc:chgData name="Gregory Rakness" userId="e762933e-c412-4afc-9c3c-ec92fae47034" providerId="ADAL" clId="{716926EB-1618-9C45-9372-9F5F6EE5CC8E}" dt="2024-12-06T13:57:48.104" v="47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716926EB-1618-9C45-9372-9F5F6EE5CC8E}" dt="2024-12-06T13:57:18.546" v="9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716926EB-1618-9C45-9372-9F5F6EE5CC8E}" dt="2024-12-06T13:57:48.104" v="47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modSp add mod">
        <pc:chgData name="Gregory Rakness" userId="e762933e-c412-4afc-9c3c-ec92fae47034" providerId="ADAL" clId="{716926EB-1618-9C45-9372-9F5F6EE5CC8E}" dt="2024-12-06T14:13:25.965" v="1097" actId="20577"/>
        <pc:sldMkLst>
          <pc:docMk/>
          <pc:sldMk cId="747412170" sldId="6452"/>
        </pc:sldMkLst>
      </pc:sldChg>
      <pc:sldChg chg="del">
        <pc:chgData name="Gregory Rakness" userId="e762933e-c412-4afc-9c3c-ec92fae47034" providerId="ADAL" clId="{716926EB-1618-9C45-9372-9F5F6EE5CC8E}" dt="2024-12-06T14:40:50.925" v="1303" actId="2696"/>
        <pc:sldMkLst>
          <pc:docMk/>
          <pc:sldMk cId="3107841722" sldId="6454"/>
        </pc:sldMkLst>
      </pc:sldChg>
      <pc:sldChg chg="del">
        <pc:chgData name="Gregory Rakness" userId="e762933e-c412-4afc-9c3c-ec92fae47034" providerId="ADAL" clId="{716926EB-1618-9C45-9372-9F5F6EE5CC8E}" dt="2024-12-06T14:40:57.660" v="1305" actId="2696"/>
        <pc:sldMkLst>
          <pc:docMk/>
          <pc:sldMk cId="4100178849" sldId="6455"/>
        </pc:sldMkLst>
      </pc:sldChg>
      <pc:sldChg chg="del">
        <pc:chgData name="Gregory Rakness" userId="e762933e-c412-4afc-9c3c-ec92fae47034" providerId="ADAL" clId="{716926EB-1618-9C45-9372-9F5F6EE5CC8E}" dt="2024-12-06T14:40:48.481" v="1302" actId="2696"/>
        <pc:sldMkLst>
          <pc:docMk/>
          <pc:sldMk cId="2541429524" sldId="6456"/>
        </pc:sldMkLst>
      </pc:sldChg>
      <pc:sldChg chg="del">
        <pc:chgData name="Gregory Rakness" userId="e762933e-c412-4afc-9c3c-ec92fae47034" providerId="ADAL" clId="{716926EB-1618-9C45-9372-9F5F6EE5CC8E}" dt="2024-12-06T14:40:55.004" v="1304" actId="2696"/>
        <pc:sldMkLst>
          <pc:docMk/>
          <pc:sldMk cId="1471690968" sldId="6457"/>
        </pc:sldMkLst>
      </pc:sldChg>
      <pc:sldChg chg="modSp new mod ord">
        <pc:chgData name="Gregory Rakness" userId="e762933e-c412-4afc-9c3c-ec92fae47034" providerId="ADAL" clId="{716926EB-1618-9C45-9372-9F5F6EE5CC8E}" dt="2024-12-06T14:48:18.839" v="1684" actId="20577"/>
        <pc:sldMkLst>
          <pc:docMk/>
          <pc:sldMk cId="4021967316" sldId="6458"/>
        </pc:sldMkLst>
      </pc:sldChg>
      <pc:sldChg chg="addSp delSp modSp new mod">
        <pc:chgData name="Gregory Rakness" userId="e762933e-c412-4afc-9c3c-ec92fae47034" providerId="ADAL" clId="{716926EB-1618-9C45-9372-9F5F6EE5CC8E}" dt="2024-12-06T14:18:24.205" v="1194" actId="20577"/>
        <pc:sldMkLst>
          <pc:docMk/>
          <pc:sldMk cId="1345784169" sldId="6459"/>
        </pc:sldMkLst>
      </pc:sldChg>
      <pc:sldChg chg="addSp delSp modSp new mod">
        <pc:chgData name="Gregory Rakness" userId="e762933e-c412-4afc-9c3c-ec92fae47034" providerId="ADAL" clId="{716926EB-1618-9C45-9372-9F5F6EE5CC8E}" dt="2024-12-06T14:45:40.898" v="1428" actId="20577"/>
        <pc:sldMkLst>
          <pc:docMk/>
          <pc:sldMk cId="1877487594" sldId="6460"/>
        </pc:sldMkLst>
      </pc:sldChg>
      <pc:sldChg chg="addSp delSp modSp new mod">
        <pc:chgData name="Gregory Rakness" userId="e762933e-c412-4afc-9c3c-ec92fae47034" providerId="ADAL" clId="{716926EB-1618-9C45-9372-9F5F6EE5CC8E}" dt="2024-12-06T14:47:35.976" v="1649" actId="1076"/>
        <pc:sldMkLst>
          <pc:docMk/>
          <pc:sldMk cId="2223048794" sldId="6461"/>
        </pc:sldMkLst>
      </pc:sldChg>
    </pc:docChg>
  </pc:docChgLst>
  <pc:docChgLst>
    <pc:chgData name="Gregory Rakness" userId="e762933e-c412-4afc-9c3c-ec92fae47034" providerId="ADAL" clId="{07EB3D75-BCD3-5C4B-BAAD-77A1AC8C6461}"/>
    <pc:docChg chg="custSel modSld">
      <pc:chgData name="Gregory Rakness" userId="e762933e-c412-4afc-9c3c-ec92fae47034" providerId="ADAL" clId="{07EB3D75-BCD3-5C4B-BAAD-77A1AC8C6461}" dt="2024-11-22T14:11:33.217" v="495" actId="20577"/>
      <pc:docMkLst>
        <pc:docMk/>
      </pc:docMkLst>
      <pc:sldChg chg="modSp mod">
        <pc:chgData name="Gregory Rakness" userId="e762933e-c412-4afc-9c3c-ec92fae47034" providerId="ADAL" clId="{07EB3D75-BCD3-5C4B-BAAD-77A1AC8C6461}" dt="2024-11-22T14:11:33.217" v="495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07EB3D75-BCD3-5C4B-BAAD-77A1AC8C6461}" dt="2024-11-21T20:56:22.855" v="58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07EB3D75-BCD3-5C4B-BAAD-77A1AC8C6461}" dt="2024-11-21T20:56:13.344" v="29" actId="20577"/>
          <ac:spMkLst>
            <pc:docMk/>
            <pc:sldMk cId="2577052944" sldId="6131"/>
            <ac:spMk id="3" creationId="{FDAEB71C-FAD1-7AE2-C34D-BC2379E73812}"/>
          </ac:spMkLst>
        </pc:spChg>
        <pc:spChg chg="mod">
          <ac:chgData name="Gregory Rakness" userId="e762933e-c412-4afc-9c3c-ec92fae47034" providerId="ADAL" clId="{07EB3D75-BCD3-5C4B-BAAD-77A1AC8C6461}" dt="2024-11-22T14:11:33.217" v="495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mod">
        <pc:chgData name="Gregory Rakness" userId="e762933e-c412-4afc-9c3c-ec92fae47034" providerId="ADAL" clId="{07EB3D75-BCD3-5C4B-BAAD-77A1AC8C6461}" dt="2024-11-21T21:01:30.353" v="309" actId="20577"/>
        <pc:sldMkLst>
          <pc:docMk/>
          <pc:sldMk cId="3107841722" sldId="6454"/>
        </pc:sldMkLst>
      </pc:sldChg>
      <pc:sldChg chg="addSp modSp mod">
        <pc:chgData name="Gregory Rakness" userId="e762933e-c412-4afc-9c3c-ec92fae47034" providerId="ADAL" clId="{07EB3D75-BCD3-5C4B-BAAD-77A1AC8C6461}" dt="2024-11-21T21:13:15.063" v="486" actId="20577"/>
        <pc:sldMkLst>
          <pc:docMk/>
          <pc:sldMk cId="4100178849" sldId="6455"/>
        </pc:sldMkLst>
      </pc:sldChg>
      <pc:sldChg chg="modSp mod">
        <pc:chgData name="Gregory Rakness" userId="e762933e-c412-4afc-9c3c-ec92fae47034" providerId="ADAL" clId="{07EB3D75-BCD3-5C4B-BAAD-77A1AC8C6461}" dt="2024-11-21T21:12:42.176" v="426" actId="5793"/>
        <pc:sldMkLst>
          <pc:docMk/>
          <pc:sldMk cId="2541429524" sldId="6456"/>
        </pc:sldMkLst>
      </pc:sldChg>
      <pc:sldChg chg="modSp mod">
        <pc:chgData name="Gregory Rakness" userId="e762933e-c412-4afc-9c3c-ec92fae47034" providerId="ADAL" clId="{07EB3D75-BCD3-5C4B-BAAD-77A1AC8C6461}" dt="2024-11-21T21:12:06.380" v="373" actId="20577"/>
        <pc:sldMkLst>
          <pc:docMk/>
          <pc:sldMk cId="1471690968" sldId="6457"/>
        </pc:sldMkLst>
      </pc:sldChg>
    </pc:docChg>
  </pc:docChgLst>
  <pc:docChgLst>
    <pc:chgData name="Gregory Rakness" userId="e762933e-c412-4afc-9c3c-ec92fae47034" providerId="ADAL" clId="{0B88046F-6BE2-B944-AB64-2826E1654917}"/>
    <pc:docChg chg="custSel addSld delSld modSld sldOrd">
      <pc:chgData name="Gregory Rakness" userId="e762933e-c412-4afc-9c3c-ec92fae47034" providerId="ADAL" clId="{0B88046F-6BE2-B944-AB64-2826E1654917}" dt="2024-12-13T14:34:20.632" v="675" actId="14100"/>
      <pc:docMkLst>
        <pc:docMk/>
      </pc:docMkLst>
      <pc:sldChg chg="addSp modSp mod">
        <pc:chgData name="Gregory Rakness" userId="e762933e-c412-4afc-9c3c-ec92fae47034" providerId="ADAL" clId="{0B88046F-6BE2-B944-AB64-2826E1654917}" dt="2024-12-13T14:31:52.409" v="657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0B88046F-6BE2-B944-AB64-2826E1654917}" dt="2024-12-12T21:33:41.204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0B88046F-6BE2-B944-AB64-2826E1654917}" dt="2024-12-12T21:33:55.150" v="39" actId="20577"/>
          <ac:spMkLst>
            <pc:docMk/>
            <pc:sldMk cId="2577052944" sldId="6131"/>
            <ac:spMk id="5" creationId="{53142B73-5FD6-797D-9CC4-642CDB4A6DDB}"/>
          </ac:spMkLst>
        </pc:spChg>
        <pc:spChg chg="add mod">
          <ac:chgData name="Gregory Rakness" userId="e762933e-c412-4afc-9c3c-ec92fae47034" providerId="ADAL" clId="{0B88046F-6BE2-B944-AB64-2826E1654917}" dt="2024-12-13T14:31:52.409" v="657" actId="20577"/>
          <ac:spMkLst>
            <pc:docMk/>
            <pc:sldMk cId="2577052944" sldId="6131"/>
            <ac:spMk id="6" creationId="{D3FFF601-06E4-FEF9-C1BA-6C44FC2B479F}"/>
          </ac:spMkLst>
        </pc:spChg>
      </pc:sldChg>
      <pc:sldChg chg="del">
        <pc:chgData name="Gregory Rakness" userId="e762933e-c412-4afc-9c3c-ec92fae47034" providerId="ADAL" clId="{0B88046F-6BE2-B944-AB64-2826E1654917}" dt="2024-12-12T21:41:07.219" v="464" actId="2696"/>
        <pc:sldMkLst>
          <pc:docMk/>
          <pc:sldMk cId="747412170" sldId="6452"/>
        </pc:sldMkLst>
      </pc:sldChg>
      <pc:sldChg chg="addSp modSp mod chgLayout">
        <pc:chgData name="Gregory Rakness" userId="e762933e-c412-4afc-9c3c-ec92fae47034" providerId="ADAL" clId="{0B88046F-6BE2-B944-AB64-2826E1654917}" dt="2024-12-13T14:34:20.632" v="675" actId="14100"/>
        <pc:sldMkLst>
          <pc:docMk/>
          <pc:sldMk cId="4021967316" sldId="6458"/>
        </pc:sldMkLst>
      </pc:sldChg>
      <pc:sldChg chg="del">
        <pc:chgData name="Gregory Rakness" userId="e762933e-c412-4afc-9c3c-ec92fae47034" providerId="ADAL" clId="{0B88046F-6BE2-B944-AB64-2826E1654917}" dt="2024-12-12T21:41:08.314" v="465" actId="2696"/>
        <pc:sldMkLst>
          <pc:docMk/>
          <pc:sldMk cId="1345784169" sldId="6459"/>
        </pc:sldMkLst>
      </pc:sldChg>
      <pc:sldChg chg="new del">
        <pc:chgData name="Gregory Rakness" userId="e762933e-c412-4afc-9c3c-ec92fae47034" providerId="ADAL" clId="{0B88046F-6BE2-B944-AB64-2826E1654917}" dt="2024-12-13T13:55:07.910" v="604" actId="2696"/>
        <pc:sldMkLst>
          <pc:docMk/>
          <pc:sldMk cId="1964067419" sldId="6459"/>
        </pc:sldMkLst>
      </pc:sldChg>
      <pc:sldChg chg="del">
        <pc:chgData name="Gregory Rakness" userId="e762933e-c412-4afc-9c3c-ec92fae47034" providerId="ADAL" clId="{0B88046F-6BE2-B944-AB64-2826E1654917}" dt="2024-12-12T21:41:09.046" v="466" actId="2696"/>
        <pc:sldMkLst>
          <pc:docMk/>
          <pc:sldMk cId="1877487594" sldId="6460"/>
        </pc:sldMkLst>
      </pc:sldChg>
      <pc:sldChg chg="del">
        <pc:chgData name="Gregory Rakness" userId="e762933e-c412-4afc-9c3c-ec92fae47034" providerId="ADAL" clId="{0B88046F-6BE2-B944-AB64-2826E1654917}" dt="2024-12-12T21:41:16.143" v="467" actId="2696"/>
        <pc:sldMkLst>
          <pc:docMk/>
          <pc:sldMk cId="2223048794" sldId="6461"/>
        </pc:sldMkLst>
      </pc:sldChg>
      <pc:sldChg chg="new del ord">
        <pc:chgData name="Gregory Rakness" userId="e762933e-c412-4afc-9c3c-ec92fae47034" providerId="ADAL" clId="{0B88046F-6BE2-B944-AB64-2826E1654917}" dt="2024-12-12T21:39:14.060" v="455" actId="2696"/>
        <pc:sldMkLst>
          <pc:docMk/>
          <pc:sldMk cId="3045048666" sldId="6462"/>
        </pc:sldMkLst>
      </pc:sldChg>
      <pc:sldChg chg="new del">
        <pc:chgData name="Gregory Rakness" userId="e762933e-c412-4afc-9c3c-ec92fae47034" providerId="ADAL" clId="{0B88046F-6BE2-B944-AB64-2826E1654917}" dt="2024-12-12T21:39:04.394" v="453" actId="2696"/>
        <pc:sldMkLst>
          <pc:docMk/>
          <pc:sldMk cId="1039823586" sldId="646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20-Dec-2024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20-Dec-2024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G Rakness (FNAL)             AD Friday 9am meeting     20-Dec-2024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20-Dec-2024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G Rakness (FNAL)             AD Friday 9am meeting     20-Dec-2024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G Rakness (FNAL)             AD Friday 9am meeting     20-Dec-2024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21-Nov-2024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G Rakness (FNAL)             AD Friday 9am meeting     20-Dec-2024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20-Dec-2024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7526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20-Dec-2024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Mu2e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FFF601-06E4-FEF9-C1BA-6C44FC2B479F}"/>
              </a:ext>
            </a:extLst>
          </p:cNvPr>
          <p:cNvSpPr txBox="1"/>
          <p:nvPr/>
        </p:nvSpPr>
        <p:spPr>
          <a:xfrm>
            <a:off x="4063700" y="5670898"/>
            <a:ext cx="4910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https://indico.fnal.gov/event/67526/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D65A7C-3659-697B-5079-9B4C0F5C9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5634317" cy="5059363"/>
          </a:xfrm>
        </p:spPr>
        <p:txBody>
          <a:bodyPr>
            <a:normAutofit/>
          </a:bodyPr>
          <a:lstStyle/>
          <a:p>
            <a:r>
              <a:rPr lang="en-US" dirty="0"/>
              <a:t>Alignment ongoing in M4 area</a:t>
            </a:r>
          </a:p>
          <a:p>
            <a:r>
              <a:rPr lang="en-US" dirty="0"/>
              <a:t>Electricians continue installation for</a:t>
            </a:r>
          </a:p>
          <a:p>
            <a:pPr lvl="1"/>
            <a:r>
              <a:rPr lang="en-US" dirty="0"/>
              <a:t>beam enclosures</a:t>
            </a:r>
          </a:p>
          <a:p>
            <a:pPr lvl="1"/>
            <a:r>
              <a:rPr lang="en-US" dirty="0"/>
              <a:t>full flow purifier</a:t>
            </a:r>
          </a:p>
          <a:p>
            <a:r>
              <a:rPr lang="en-US" dirty="0"/>
              <a:t>Lowered Instrumentation Feedthrough Bulkhead to lower level</a:t>
            </a:r>
          </a:p>
          <a:p>
            <a:r>
              <a:rPr lang="en-US" dirty="0"/>
              <a:t>Installed and ran DT generator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E28CDD-6B76-B892-03BC-61131B2CA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work ongoing at Mu2e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E94FD-2491-BB95-D17B-C4F997810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20-Dec-2024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98672-F69D-FF63-006F-747391C42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 descr="A group of 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B01BB84B-DFCA-C81F-ECE9-B69A628D6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75" y="3987913"/>
            <a:ext cx="3422650" cy="2279650"/>
          </a:xfrm>
          <a:prstGeom prst="rect">
            <a:avLst/>
          </a:prstGeom>
        </p:spPr>
      </p:pic>
      <p:pic>
        <p:nvPicPr>
          <p:cNvPr id="9" name="Picture 8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FE5067DC-0B7E-D35E-DCEE-0311F2CBF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398" y="1316275"/>
            <a:ext cx="3199097" cy="422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02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0DBBC5A1-F92A-CF88-587A-43D35E244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653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05144D-96FF-0765-4BC0-42E8D08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3-Jan-2024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9D974-EC0C-3E5F-CEF9-FAF630ECA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G Rakness (FNAL)             AD Friday 9am meeting     20-Dec-2024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2F59-1ABC-D9AD-25E6-D64A7361B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4EF20E-FA78-622E-B2C3-62C3012FB53A}"/>
              </a:ext>
            </a:extLst>
          </p:cNvPr>
          <p:cNvSpPr txBox="1"/>
          <p:nvPr/>
        </p:nvSpPr>
        <p:spPr>
          <a:xfrm>
            <a:off x="228599" y="2205318"/>
            <a:ext cx="2546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and following pictures from George Ginther</a:t>
            </a:r>
          </a:p>
        </p:txBody>
      </p:sp>
    </p:spTree>
    <p:extLst>
      <p:ext uri="{BB962C8B-B14F-4D97-AF65-F5344CB8AC3E}">
        <p14:creationId xmlns:p14="http://schemas.microsoft.com/office/powerpoint/2010/main" val="323883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BAF1DD0F-655E-2A38-BE01-9E3751762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653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0BFFEF-99D3-4CA9-CFBD-D61EA9E75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11-Dec-2024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0322E-ED50-4320-7354-E41C64C05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G Rakness (FNAL)             AD Friday 9am meeting     20-Dec-2024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93DDA-1713-5C55-1922-3BA43EA15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EA341-4F66-1CE3-BBF0-29C2D6674813}"/>
              </a:ext>
            </a:extLst>
          </p:cNvPr>
          <p:cNvSpPr txBox="1"/>
          <p:nvPr/>
        </p:nvSpPr>
        <p:spPr>
          <a:xfrm>
            <a:off x="6418730" y="64541"/>
            <a:ext cx="2725270" cy="2677656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Upstream and downstream Transport Solenoids (transport muons from production target to stopping target)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E000F-4086-397E-31C4-968359304533}"/>
              </a:ext>
            </a:extLst>
          </p:cNvPr>
          <p:cNvSpPr txBox="1"/>
          <p:nvPr/>
        </p:nvSpPr>
        <p:spPr>
          <a:xfrm>
            <a:off x="6469531" y="2927862"/>
            <a:ext cx="2687022" cy="156966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Vacuum Pump Spool Piece (pump out Muon Beamline vacuum)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E214C4-489C-09F1-10CA-5A4265AE7ABE}"/>
              </a:ext>
            </a:extLst>
          </p:cNvPr>
          <p:cNvCxnSpPr/>
          <p:nvPr/>
        </p:nvCxnSpPr>
        <p:spPr>
          <a:xfrm flipH="1" flipV="1">
            <a:off x="5475642" y="839096"/>
            <a:ext cx="935916" cy="18288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A0AF2C-2E71-6414-791B-BA62C43CA719}"/>
              </a:ext>
            </a:extLst>
          </p:cNvPr>
          <p:cNvCxnSpPr/>
          <p:nvPr/>
        </p:nvCxnSpPr>
        <p:spPr>
          <a:xfrm flipH="1" flipV="1">
            <a:off x="5423647" y="3207571"/>
            <a:ext cx="935916" cy="18288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73DF24-7AA7-4B23-6422-4483649032E1}"/>
              </a:ext>
            </a:extLst>
          </p:cNvPr>
          <p:cNvSpPr txBox="1"/>
          <p:nvPr/>
        </p:nvSpPr>
        <p:spPr>
          <a:xfrm>
            <a:off x="6469531" y="5071129"/>
            <a:ext cx="2646380" cy="156966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External Stands (support Tracker and Calorimeter when servicing)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97BEBB-1847-9DF1-3F33-92AA3A32EE95}"/>
              </a:ext>
            </a:extLst>
          </p:cNvPr>
          <p:cNvCxnSpPr>
            <a:cxnSpLocks/>
          </p:cNvCxnSpPr>
          <p:nvPr/>
        </p:nvCxnSpPr>
        <p:spPr>
          <a:xfrm flipH="1" flipV="1">
            <a:off x="5099125" y="5658522"/>
            <a:ext cx="1319605" cy="12914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57A64C-EDCE-8ECD-6B63-9537134218BE}"/>
              </a:ext>
            </a:extLst>
          </p:cNvPr>
          <p:cNvCxnSpPr>
            <a:cxnSpLocks/>
          </p:cNvCxnSpPr>
          <p:nvPr/>
        </p:nvCxnSpPr>
        <p:spPr>
          <a:xfrm flipH="1">
            <a:off x="5023821" y="5855959"/>
            <a:ext cx="1375091" cy="64825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865C2A-FAD3-2489-1F3D-955908670211}"/>
              </a:ext>
            </a:extLst>
          </p:cNvPr>
          <p:cNvCxnSpPr>
            <a:cxnSpLocks/>
          </p:cNvCxnSpPr>
          <p:nvPr/>
        </p:nvCxnSpPr>
        <p:spPr>
          <a:xfrm flipH="1" flipV="1">
            <a:off x="5039958" y="5265924"/>
            <a:ext cx="1358954" cy="39259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5E25F6-0331-35CC-0931-9B6A98039C56}"/>
              </a:ext>
            </a:extLst>
          </p:cNvPr>
          <p:cNvCxnSpPr>
            <a:cxnSpLocks/>
          </p:cNvCxnSpPr>
          <p:nvPr/>
        </p:nvCxnSpPr>
        <p:spPr>
          <a:xfrm flipH="1" flipV="1">
            <a:off x="6398912" y="465690"/>
            <a:ext cx="19818" cy="54379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28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BD784002-6FB7-CA96-4801-834A8D600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653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159194-31CF-B2CF-6F8D-BC3D70CF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13-Dec-2023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D077-0711-2EA4-01F8-8C29E06D1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G Rakness (FNAL)             AD Friday 9am meeting     20-Dec-2024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EC016-E677-D8CD-3898-69D900050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8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DF7BC40F-583B-709C-1706-820EC652E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165"/>
            <a:ext cx="9271142" cy="692116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A66394-0C88-9A87-9A4C-6D1E88F1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17-Dec-2024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367A7-A66F-8B81-1D8E-7E751893E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G Rakness (FNAL)             AD Friday 9am meeting     20-Dec-2024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65B60-1500-438B-0854-49F6ACE30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338724-C7C6-F5F7-865F-E74AF0029C92}"/>
              </a:ext>
            </a:extLst>
          </p:cNvPr>
          <p:cNvSpPr txBox="1"/>
          <p:nvPr/>
        </p:nvSpPr>
        <p:spPr>
          <a:xfrm>
            <a:off x="1299358" y="4704348"/>
            <a:ext cx="2130013" cy="83099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Vacuum Pump Spool Piece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9CB3F-1CA5-F3A3-AA15-9B6C1E6F6F5C}"/>
              </a:ext>
            </a:extLst>
          </p:cNvPr>
          <p:cNvSpPr txBox="1"/>
          <p:nvPr/>
        </p:nvSpPr>
        <p:spPr>
          <a:xfrm>
            <a:off x="2364365" y="-63165"/>
            <a:ext cx="3065929" cy="193899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Instrumentation Feedthrough Bulkhead (power and optical fiber to detectors and seal muon beamline)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12787D-E392-4915-AF86-03780849C9BD}"/>
              </a:ext>
            </a:extLst>
          </p:cNvPr>
          <p:cNvCxnSpPr>
            <a:cxnSpLocks/>
          </p:cNvCxnSpPr>
          <p:nvPr/>
        </p:nvCxnSpPr>
        <p:spPr>
          <a:xfrm>
            <a:off x="5430294" y="994546"/>
            <a:ext cx="1355093" cy="42640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5DB0E1-25F3-BB84-1B65-1E87925BEC8A}"/>
              </a:ext>
            </a:extLst>
          </p:cNvPr>
          <p:cNvSpPr txBox="1"/>
          <p:nvPr/>
        </p:nvSpPr>
        <p:spPr>
          <a:xfrm>
            <a:off x="1549801" y="2017829"/>
            <a:ext cx="2112683" cy="4616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External Stands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B0FA73-9107-6A6E-4135-25A8C1E595EA}"/>
              </a:ext>
            </a:extLst>
          </p:cNvPr>
          <p:cNvSpPr txBox="1"/>
          <p:nvPr/>
        </p:nvSpPr>
        <p:spPr>
          <a:xfrm>
            <a:off x="1160930" y="2659352"/>
            <a:ext cx="2130013" cy="1200329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DT generator (calibrate calorimeter)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2111F0-F9D6-F17E-0FE8-F6E957FD7EA8}"/>
              </a:ext>
            </a:extLst>
          </p:cNvPr>
          <p:cNvCxnSpPr>
            <a:cxnSpLocks/>
          </p:cNvCxnSpPr>
          <p:nvPr/>
        </p:nvCxnSpPr>
        <p:spPr>
          <a:xfrm>
            <a:off x="3662484" y="2286800"/>
            <a:ext cx="909516" cy="19198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91DFE6-3086-8B71-EB8B-F1FC1678F83A}"/>
              </a:ext>
            </a:extLst>
          </p:cNvPr>
          <p:cNvCxnSpPr>
            <a:cxnSpLocks/>
          </p:cNvCxnSpPr>
          <p:nvPr/>
        </p:nvCxnSpPr>
        <p:spPr>
          <a:xfrm>
            <a:off x="3662484" y="2286093"/>
            <a:ext cx="2273371" cy="71529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E25402-8268-C12E-F00F-9C6543271B8D}"/>
              </a:ext>
            </a:extLst>
          </p:cNvPr>
          <p:cNvCxnSpPr>
            <a:cxnSpLocks/>
          </p:cNvCxnSpPr>
          <p:nvPr/>
        </p:nvCxnSpPr>
        <p:spPr>
          <a:xfrm>
            <a:off x="3266243" y="3277592"/>
            <a:ext cx="929239" cy="17006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8FBC79-D18C-0D24-7E34-1B07D16708C3}"/>
              </a:ext>
            </a:extLst>
          </p:cNvPr>
          <p:cNvCxnSpPr>
            <a:cxnSpLocks/>
          </p:cNvCxnSpPr>
          <p:nvPr/>
        </p:nvCxnSpPr>
        <p:spPr>
          <a:xfrm flipV="1">
            <a:off x="3429371" y="4292322"/>
            <a:ext cx="1206200" cy="73149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8D6E198-C5B1-9510-1336-00EE57DCEDF3}"/>
              </a:ext>
            </a:extLst>
          </p:cNvPr>
          <p:cNvSpPr txBox="1"/>
          <p:nvPr/>
        </p:nvSpPr>
        <p:spPr>
          <a:xfrm>
            <a:off x="7516257" y="1847222"/>
            <a:ext cx="1662505" cy="3046988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Cables, fibers, articulating cable tray (power and optical fiber to detectors)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72221C-92E6-C891-E23D-03281098F5EF}"/>
              </a:ext>
            </a:extLst>
          </p:cNvPr>
          <p:cNvCxnSpPr>
            <a:cxnSpLocks/>
          </p:cNvCxnSpPr>
          <p:nvPr/>
        </p:nvCxnSpPr>
        <p:spPr>
          <a:xfrm flipH="1" flipV="1">
            <a:off x="6680499" y="2478787"/>
            <a:ext cx="835758" cy="8689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1AE5AF-517A-CFCB-B669-67CEB5C02F76}"/>
              </a:ext>
            </a:extLst>
          </p:cNvPr>
          <p:cNvCxnSpPr>
            <a:cxnSpLocks/>
          </p:cNvCxnSpPr>
          <p:nvPr/>
        </p:nvCxnSpPr>
        <p:spPr>
          <a:xfrm flipH="1">
            <a:off x="6953427" y="2753958"/>
            <a:ext cx="562830" cy="215307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42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5C1751-8159-ACEE-0DFD-DCA047574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Install sump level monitor</a:t>
            </a:r>
          </a:p>
          <a:p>
            <a:pPr lvl="1"/>
            <a:r>
              <a:rPr lang="en-US" dirty="0">
                <a:ea typeface="Geneva" charset="0"/>
              </a:rPr>
              <a:t>Following in Jim’s footsteps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Replace Automatic Transfer Switch at MC1</a:t>
            </a:r>
          </a:p>
          <a:p>
            <a:pPr lvl="1"/>
            <a:r>
              <a:rPr lang="en-US" dirty="0">
                <a:ea typeface="Geneva" charset="0"/>
              </a:rPr>
              <a:t>To automatically switch to backup power for Mu2e </a:t>
            </a:r>
            <a:r>
              <a:rPr lang="en-US" dirty="0" err="1">
                <a:ea typeface="Geneva" charset="0"/>
              </a:rPr>
              <a:t>cryo</a:t>
            </a:r>
            <a:r>
              <a:rPr lang="en-US" dirty="0">
                <a:ea typeface="Geneva" charset="0"/>
              </a:rPr>
              <a:t> plant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r>
              <a:rPr lang="en-US" dirty="0"/>
              <a:t>Hang collimator in extinction monitor area</a:t>
            </a:r>
          </a:p>
          <a:p>
            <a:pPr lvl="1"/>
            <a:r>
              <a:rPr lang="en-US" dirty="0"/>
              <a:t>Understanding flexibility in concrete pour contract to make room to receive other items</a:t>
            </a:r>
          </a:p>
          <a:p>
            <a:r>
              <a:rPr lang="en-US" dirty="0"/>
              <a:t>Continue preparations to bring over Calorimeter and Tracker</a:t>
            </a:r>
          </a:p>
          <a:p>
            <a:pPr lvl="1"/>
            <a:r>
              <a:rPr lang="en-US" dirty="0"/>
              <a:t>Lots to do here</a:t>
            </a:r>
          </a:p>
          <a:p>
            <a:endParaRPr lang="en-US" dirty="0"/>
          </a:p>
          <a:p>
            <a:r>
              <a:rPr lang="en-US" dirty="0"/>
              <a:t>Coordinating with PIP-II + ISD + AD + PPD on work for PIP-II that affects power to the Muon Campus</a:t>
            </a:r>
          </a:p>
          <a:p>
            <a:pPr lvl="1"/>
            <a:r>
              <a:rPr lang="en-US" dirty="0"/>
              <a:t>Appreciate the willingness on all sides to keep both PIP-II and Mu2e Projects moving forward with no undue delay</a:t>
            </a:r>
          </a:p>
          <a:p>
            <a:pPr lvl="1"/>
            <a:r>
              <a:rPr lang="en-US" dirty="0"/>
              <a:t>Thanks especially to Mary, Randy, Dean, Jim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046036-B94E-3641-B935-69D74C4B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Winter Break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60D1C-3052-023B-2D97-CD99DF45E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20-Dec-2024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4CFEDF-777E-3F1B-2583-A3914AA1B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98381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61098</TotalTime>
  <Words>321</Words>
  <Application>Microsoft Macintosh PowerPoint</Application>
  <PresentationFormat>On-screen Show (4:3)</PresentationFormat>
  <Paragraphs>52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Geneva</vt:lpstr>
      <vt:lpstr>Helvetica</vt:lpstr>
      <vt:lpstr>Helvetica Neue</vt:lpstr>
      <vt:lpstr>Fermilab_PPT_090815</vt:lpstr>
      <vt:lpstr>PowerPoint Presentation</vt:lpstr>
      <vt:lpstr>Some of the work ongoing at Mu2e</vt:lpstr>
      <vt:lpstr>3-Jan-2024</vt:lpstr>
      <vt:lpstr>11-Dec-2024</vt:lpstr>
      <vt:lpstr>13-Dec-2023</vt:lpstr>
      <vt:lpstr>17-Dec-2024</vt:lpstr>
      <vt:lpstr>After the Winter Break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944</cp:revision>
  <cp:lastPrinted>2020-11-05T17:47:55Z</cp:lastPrinted>
  <dcterms:created xsi:type="dcterms:W3CDTF">2020-01-09T15:14:09Z</dcterms:created>
  <dcterms:modified xsi:type="dcterms:W3CDTF">2024-12-20T14:46:56Z</dcterms:modified>
</cp:coreProperties>
</file>