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0E7F4-F596-4D6B-8C70-A7A41E70B264}" v="21" dt="2024-12-19T19:43:21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1D30E7F4-F596-4D6B-8C70-A7A41E70B264}"/>
    <pc:docChg chg="custSel modSld">
      <pc:chgData name="Jerry N. Makara" userId="336db413-2475-4489-92f2-557bb2c40f7b" providerId="ADAL" clId="{1D30E7F4-F596-4D6B-8C70-A7A41E70B264}" dt="2024-12-19T19:43:21.794" v="374" actId="20577"/>
      <pc:docMkLst>
        <pc:docMk/>
      </pc:docMkLst>
      <pc:sldChg chg="addSp delSp modSp mod">
        <pc:chgData name="Jerry N. Makara" userId="336db413-2475-4489-92f2-557bb2c40f7b" providerId="ADAL" clId="{1D30E7F4-F596-4D6B-8C70-A7A41E70B264}" dt="2024-12-19T19:43:21.794" v="374" actId="20577"/>
        <pc:sldMkLst>
          <pc:docMk/>
          <pc:sldMk cId="3368589570" sldId="256"/>
        </pc:sldMkLst>
        <pc:spChg chg="mod">
          <ac:chgData name="Jerry N. Makara" userId="336db413-2475-4489-92f2-557bb2c40f7b" providerId="ADAL" clId="{1D30E7F4-F596-4D6B-8C70-A7A41E70B264}" dt="2024-12-19T19:43:12.837" v="370" actId="6549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1D30E7F4-F596-4D6B-8C70-A7A41E70B264}" dt="2024-12-19T19:35:22.721" v="172" actId="20577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1D30E7F4-F596-4D6B-8C70-A7A41E70B264}" dt="2024-12-19T19:29:49.851" v="15" actId="20577"/>
          <ac:spMkLst>
            <pc:docMk/>
            <pc:sldMk cId="3368589570" sldId="256"/>
            <ac:spMk id="42" creationId="{B9BC3B8F-CADD-466B-B020-C18B639C554B}"/>
          </ac:spMkLst>
        </pc:spChg>
        <pc:graphicFrameChg chg="mod">
          <ac:chgData name="Jerry N. Makara" userId="336db413-2475-4489-92f2-557bb2c40f7b" providerId="ADAL" clId="{1D30E7F4-F596-4D6B-8C70-A7A41E70B264}" dt="2024-12-19T19:43:21.794" v="374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del">
          <ac:chgData name="Jerry N. Makara" userId="336db413-2475-4489-92f2-557bb2c40f7b" providerId="ADAL" clId="{1D30E7F4-F596-4D6B-8C70-A7A41E70B264}" dt="2024-12-19T19:36:04.768" v="192" actId="478"/>
          <ac:picMkLst>
            <pc:docMk/>
            <pc:sldMk cId="3368589570" sldId="256"/>
            <ac:picMk id="7" creationId="{DB522205-B10E-B35A-1F28-7AEF6294F0B3}"/>
          </ac:picMkLst>
        </pc:picChg>
        <pc:picChg chg="del">
          <ac:chgData name="Jerry N. Makara" userId="336db413-2475-4489-92f2-557bb2c40f7b" providerId="ADAL" clId="{1D30E7F4-F596-4D6B-8C70-A7A41E70B264}" dt="2024-12-19T19:35:49.267" v="186" actId="478"/>
          <ac:picMkLst>
            <pc:docMk/>
            <pc:sldMk cId="3368589570" sldId="256"/>
            <ac:picMk id="9" creationId="{1AF5D8A5-1E87-CDBD-864C-AB55F5FA8CDC}"/>
          </ac:picMkLst>
        </pc:picChg>
        <pc:picChg chg="mod">
          <ac:chgData name="Jerry N. Makara" userId="336db413-2475-4489-92f2-557bb2c40f7b" providerId="ADAL" clId="{1D30E7F4-F596-4D6B-8C70-A7A41E70B264}" dt="2024-12-19T19:42:51.126" v="368" actId="1076"/>
          <ac:picMkLst>
            <pc:docMk/>
            <pc:sldMk cId="3368589570" sldId="256"/>
            <ac:picMk id="10" creationId="{F07565D1-DDD2-763B-07EC-6329403672E9}"/>
          </ac:picMkLst>
        </pc:picChg>
        <pc:picChg chg="mod">
          <ac:chgData name="Jerry N. Makara" userId="336db413-2475-4489-92f2-557bb2c40f7b" providerId="ADAL" clId="{1D30E7F4-F596-4D6B-8C70-A7A41E70B264}" dt="2024-12-19T19:42:57.932" v="369" actId="1076"/>
          <ac:picMkLst>
            <pc:docMk/>
            <pc:sldMk cId="3368589570" sldId="256"/>
            <ac:picMk id="21" creationId="{BCBA459A-D8B6-8E78-6582-E3FC69554E49}"/>
          </ac:picMkLst>
        </pc:picChg>
        <pc:picChg chg="add mod">
          <ac:chgData name="Jerry N. Makara" userId="336db413-2475-4489-92f2-557bb2c40f7b" providerId="ADAL" clId="{1D30E7F4-F596-4D6B-8C70-A7A41E70B264}" dt="2024-12-19T19:36:02.179" v="191" actId="1076"/>
          <ac:picMkLst>
            <pc:docMk/>
            <pc:sldMk cId="3368589570" sldId="256"/>
            <ac:picMk id="23" creationId="{6E589773-CD71-6A5B-B1D3-B49D14BEC2E3}"/>
          </ac:picMkLst>
        </pc:picChg>
        <pc:picChg chg="add mod">
          <ac:chgData name="Jerry N. Makara" userId="336db413-2475-4489-92f2-557bb2c40f7b" providerId="ADAL" clId="{1D30E7F4-F596-4D6B-8C70-A7A41E70B264}" dt="2024-12-19T19:42:45.101" v="367" actId="1037"/>
          <ac:picMkLst>
            <pc:docMk/>
            <pc:sldMk cId="3368589570" sldId="256"/>
            <ac:picMk id="32" creationId="{F0B930CC-AF25-0CEC-5996-22EF5C63F733}"/>
          </ac:picMkLst>
        </pc:picChg>
        <pc:picChg chg="mod">
          <ac:chgData name="Jerry N. Makara" userId="336db413-2475-4489-92f2-557bb2c40f7b" providerId="ADAL" clId="{1D30E7F4-F596-4D6B-8C70-A7A41E70B264}" dt="2024-12-19T19:35:52.477" v="189" actId="1036"/>
          <ac:picMkLst>
            <pc:docMk/>
            <pc:sldMk cId="3368589570" sldId="256"/>
            <ac:picMk id="50" creationId="{CEA2C591-6443-423A-8B17-DC31F2B72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12/20/2024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12/20/2024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505424519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2000548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shut down at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almost RT though 2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Comprs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and Purifier operating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at RT with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pvjt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pvcd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issues being investigated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3800296" cy="2031325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and 2 Fridges online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being cooled down (maybe already cold) for RF testing of SSR2 cavity 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76375" y="3124200"/>
            <a:ext cx="3657507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using ALAT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CBx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MR service bldg. temperatures need vigilance against frozen water during intermittent power outages.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25970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57" y="169191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87" y="122709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" y="160448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A8C2F4F-C473-AFA3-2B83-620B68CF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5" y="306084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BFCDDA5-2D07-3BA6-5479-7BEC540C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82" y="151351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6E589773-CD71-6A5B-B1D3-B49D14BE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" y="1912894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makara\Desktop\thermometer hot.JPG">
            <a:extLst>
              <a:ext uri="{FF2B5EF4-FFF2-40B4-BE49-F238E27FC236}">
                <a16:creationId xmlns:a16="http://schemas.microsoft.com/office/drawing/2014/main" id="{F0B930CC-AF25-0CEC-5996-22EF5C63F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27903</TotalTime>
  <Words>179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1057</cp:revision>
  <dcterms:created xsi:type="dcterms:W3CDTF">2013-09-14T14:02:30Z</dcterms:created>
  <dcterms:modified xsi:type="dcterms:W3CDTF">2024-12-19T19:43:32Z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