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6"/>
  </p:notesMasterIdLst>
  <p:handoutMasterIdLst>
    <p:handoutMasterId r:id="rId7"/>
  </p:handoutMasterIdLst>
  <p:sldIdLst>
    <p:sldId id="275" r:id="rId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D7EB"/>
    <a:srgbClr val="50504E"/>
    <a:srgbClr val="4E4E4E"/>
    <a:srgbClr val="404040"/>
    <a:srgbClr val="004C97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86" autoAdjust="0"/>
    <p:restoredTop sz="94663"/>
  </p:normalViewPr>
  <p:slideViewPr>
    <p:cSldViewPr snapToGrid="0" snapToObjects="1" showGuides="1">
      <p:cViewPr varScale="1">
        <p:scale>
          <a:sx n="129" d="100"/>
          <a:sy n="129" d="100"/>
        </p:scale>
        <p:origin x="150" y="192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C Kuharik" userId="e31a3ee5-9e74-4dc4-a24b-91975636a6c9" providerId="ADAL" clId="{FA5637C6-70CD-4A8E-B49F-2D313FE650D0}"/>
    <pc:docChg chg="custSel addSld modSld">
      <pc:chgData name="John C Kuharik" userId="e31a3ee5-9e74-4dc4-a24b-91975636a6c9" providerId="ADAL" clId="{FA5637C6-70CD-4A8E-B49F-2D313FE650D0}" dt="2022-12-02T14:15:46.939" v="1034" actId="20577"/>
      <pc:docMkLst>
        <pc:docMk/>
      </pc:docMkLst>
      <pc:sldChg chg="addSp delSp modSp mod">
        <pc:chgData name="John C Kuharik" userId="e31a3ee5-9e74-4dc4-a24b-91975636a6c9" providerId="ADAL" clId="{FA5637C6-70CD-4A8E-B49F-2D313FE650D0}" dt="2022-12-02T14:15:46.939" v="1034" actId="20577"/>
        <pc:sldMkLst>
          <pc:docMk/>
          <pc:sldMk cId="3784689877" sldId="275"/>
        </pc:sldMkLst>
        <pc:spChg chg="mod">
          <ac:chgData name="John C Kuharik" userId="e31a3ee5-9e74-4dc4-a24b-91975636a6c9" providerId="ADAL" clId="{FA5637C6-70CD-4A8E-B49F-2D313FE650D0}" dt="2022-12-02T14:15:46.939" v="1034" actId="20577"/>
          <ac:spMkLst>
            <pc:docMk/>
            <pc:sldMk cId="3784689877" sldId="275"/>
            <ac:spMk id="8" creationId="{CE620D85-D227-465A-84A2-F9FD03364973}"/>
          </ac:spMkLst>
        </pc:spChg>
        <pc:picChg chg="del">
          <ac:chgData name="John C Kuharik" userId="e31a3ee5-9e74-4dc4-a24b-91975636a6c9" providerId="ADAL" clId="{FA5637C6-70CD-4A8E-B49F-2D313FE650D0}" dt="2022-12-02T13:53:29.763" v="1" actId="478"/>
          <ac:picMkLst>
            <pc:docMk/>
            <pc:sldMk cId="3784689877" sldId="275"/>
            <ac:picMk id="2" creationId="{DA926366-991F-4BBC-9C83-064A5027CEEB}"/>
          </ac:picMkLst>
        </pc:picChg>
        <pc:picChg chg="add mod">
          <ac:chgData name="John C Kuharik" userId="e31a3ee5-9e74-4dc4-a24b-91975636a6c9" providerId="ADAL" clId="{FA5637C6-70CD-4A8E-B49F-2D313FE650D0}" dt="2022-12-02T13:53:43.528" v="6" actId="14100"/>
          <ac:picMkLst>
            <pc:docMk/>
            <pc:sldMk cId="3784689877" sldId="275"/>
            <ac:picMk id="9" creationId="{CCF59A28-ABAA-4FC0-81FB-01E22019D5A8}"/>
          </ac:picMkLst>
        </pc:picChg>
      </pc:sldChg>
      <pc:sldChg chg="modSp add mod">
        <pc:chgData name="John C Kuharik" userId="e31a3ee5-9e74-4dc4-a24b-91975636a6c9" providerId="ADAL" clId="{FA5637C6-70CD-4A8E-B49F-2D313FE650D0}" dt="2022-12-02T14:14:02.776" v="1033" actId="20577"/>
        <pc:sldMkLst>
          <pc:docMk/>
          <pc:sldMk cId="3853770021" sldId="276"/>
        </pc:sldMkLst>
        <pc:spChg chg="mod">
          <ac:chgData name="John C Kuharik" userId="e31a3ee5-9e74-4dc4-a24b-91975636a6c9" providerId="ADAL" clId="{FA5637C6-70CD-4A8E-B49F-2D313FE650D0}" dt="2022-12-02T14:14:02.776" v="1033" actId="20577"/>
          <ac:spMkLst>
            <pc:docMk/>
            <pc:sldMk cId="3853770021" sldId="276"/>
            <ac:spMk id="8" creationId="{CE620D85-D227-465A-84A2-F9FD0336497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12/27/2024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AE0E7D85-5184-4857-84E8-9822919C193B}" type="datetime1">
              <a:rPr lang="en-US" smtClean="0"/>
              <a:t>12/27/2024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smtClean="0"/>
              <a:t>S. Chaurize  | Booster Operations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2795C2-58DC-6B4B-9EBC-05F671272916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CE8475A-A2B8-4FEE-850B-1E573461DB1B}" type="datetime1">
              <a:rPr lang="en-US" smtClean="0"/>
              <a:t>12/27/2024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S. Chaurize  | Booster Operations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5ABCE2-7BB4-7542-9E2C-BF168B4B8D6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D659EC1-FA7B-4B52-9E94-63B5C1FEB68B}" type="datetime1">
              <a:rPr lang="en-US" smtClean="0"/>
              <a:t>12/27/2024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smtClean="0"/>
              <a:t>S. Chaurize  | Booster Operations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E1D34C-6B5E-465C-B923-92F1F98259B1}" type="datetime1">
              <a:rPr lang="en-US" smtClean="0"/>
              <a:t>12/27/2024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smtClean="0"/>
              <a:t>S. Chaurize  | Booster Operations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64032A-D97D-B747-98EF-829FFF64E78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9D52573-B353-48C6-A7A1-0A2D3CC9B9C2}" type="datetime1">
              <a:rPr lang="en-US" smtClean="0"/>
              <a:t>12/27/2024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S. Chaurize  | Booster Operations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555D79-1189-E945-92DE-C027BB1E5B0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7884B83D-60D7-42D6-BED9-444F25D7DDCB}" type="datetime1">
              <a:rPr lang="en-US" smtClean="0"/>
              <a:t>12/27/2024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S. Chaurize  | Booster Operations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87BE9D-6A94-5D45-A4C7-4EF6B2A8D124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90D2314-2C8D-4010-B128-9AAAAAC39E2C}" type="datetime1">
              <a:rPr lang="en-US" smtClean="0"/>
              <a:t>12/27/2024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S. Chaurize  | Booster Operations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49853"/>
            <a:ext cx="8686800" cy="320908"/>
          </a:xfrm>
        </p:spPr>
        <p:txBody>
          <a:bodyPr/>
          <a:lstStyle/>
          <a:p>
            <a:r>
              <a:rPr lang="en-US" dirty="0"/>
              <a:t>Booster Operations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EB5177F-3E0C-40DF-838F-D9A049B36A1E}" type="datetime1">
              <a:rPr lang="en-US" smtClean="0"/>
              <a:t>12/27/2024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Chaurize  | Booster Operations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620D85-D227-465A-84A2-F9FD03364973}"/>
              </a:ext>
            </a:extLst>
          </p:cNvPr>
          <p:cNvSpPr txBox="1"/>
          <p:nvPr/>
        </p:nvSpPr>
        <p:spPr>
          <a:xfrm>
            <a:off x="-1" y="635703"/>
            <a:ext cx="426720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smtClean="0"/>
              <a:t>Fri: Rf Folks repaired small water leak on BRF15 Bias Supply. Plan was to continue using new Digital LLRF system into weekend.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smtClean="0"/>
              <a:t>Saturday/Sunday Ops general tuning. </a:t>
            </a:r>
            <a:endParaRPr lang="en-US" sz="140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smtClean="0"/>
              <a:t>Mon</a:t>
            </a:r>
            <a:r>
              <a:rPr lang="en-US" sz="1400"/>
              <a:t>: </a:t>
            </a:r>
            <a:r>
              <a:rPr lang="en-US" sz="1400" smtClean="0"/>
              <a:t>Performed some flat injection studies with new digital LLRF system.</a:t>
            </a: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smtClean="0"/>
              <a:t>Tues</a:t>
            </a:r>
            <a:r>
              <a:rPr lang="en-US" sz="1400" smtClean="0"/>
              <a:t>: Gerneral tuning 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 Christmas: Had BRF1,2, and 7 go down. Reduced beam intensity due to RFSUM decrease by about 1E12. Also lost cooling fan on CUB Booster 95 LCW Supply pump #1 VFD controller box. ISD installed external fan. This still needs attention.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Thursday: Access was made while KRF1 work was going on to recover BRF7 (cavity short replacement). BRF1 and was recovered, 2 still has issues being looked at.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Fri: Good Running to BNB at 5Hz. 4.5E212/p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Thanks to Ops for keeoign things running well with reduced RF and ISD for keeping pumps running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" t="5528" r="1088" b="2357"/>
          <a:stretch/>
        </p:blipFill>
        <p:spPr>
          <a:xfrm>
            <a:off x="4267200" y="462815"/>
            <a:ext cx="4809892" cy="37765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37697" y="4349702"/>
            <a:ext cx="3425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Downtime over week : ~2.25hrs, RF systems</a:t>
            </a:r>
            <a:endParaRPr lang="en-US" sz="140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7546894" y="2959415"/>
            <a:ext cx="10326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>
                <a:solidFill>
                  <a:schemeClr val="bg1"/>
                </a:solidFill>
              </a:rPr>
              <a:t>Access for BRF7 </a:t>
            </a:r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CFAC90C-D405-467E-A011-C0B2B971B342}" vid="{DE153BDE-7E99-452D-9790-6984145C2F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C203C72B93814F96DFC3073A84224F" ma:contentTypeVersion="10" ma:contentTypeDescription="Create a new document." ma:contentTypeScope="" ma:versionID="2418498d37c8cffdcbe080b4d8ed13c8">
  <xsd:schema xmlns:xsd="http://www.w3.org/2001/XMLSchema" xmlns:xs="http://www.w3.org/2001/XMLSchema" xmlns:p="http://schemas.microsoft.com/office/2006/metadata/properties" xmlns:ns3="afe23a47-cfea-46e5-8725-31a64ec74212" targetNamespace="http://schemas.microsoft.com/office/2006/metadata/properties" ma:root="true" ma:fieldsID="b2e52ac3c75b36f167315b55996550b7" ns3:_="">
    <xsd:import namespace="afe23a47-cfea-46e5-8725-31a64ec742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23a47-cfea-46e5-8725-31a64ec742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A7DF35-9256-4EB1-BD0C-6CF70B6E8A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5372FE-E164-4D91-854D-BCAFA1B3F6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e23a47-cfea-46e5-8725-31a64ec742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AD3041-9E55-4BBA-9AC1-BC7195310753}">
  <ds:schemaRefs>
    <ds:schemaRef ds:uri="afe23a47-cfea-46e5-8725-31a64ec7421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10797</TotalTime>
  <Words>178</Words>
  <Application>Microsoft Office PowerPoint</Application>
  <PresentationFormat>On-screen Show (16:9)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Geneva</vt:lpstr>
      <vt:lpstr>Helvetica</vt:lpstr>
      <vt:lpstr>Times New Roman</vt:lpstr>
      <vt:lpstr>Fermilab_PPT_090915</vt:lpstr>
      <vt:lpstr>Booster Operations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Job Status</dc:title>
  <dc:creator>John C Kuharik</dc:creator>
  <cp:lastModifiedBy>bd-cap-cns2pc</cp:lastModifiedBy>
  <cp:revision>41</cp:revision>
  <cp:lastPrinted>2014-01-20T19:40:21Z</cp:lastPrinted>
  <dcterms:created xsi:type="dcterms:W3CDTF">2021-08-20T13:25:13Z</dcterms:created>
  <dcterms:modified xsi:type="dcterms:W3CDTF">2024-12-27T14:46:38Z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0x0101000AC203C72B93814F96DFC3073A84224F</vt:lpwstr>
  </property>
</Properties>
</file>