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96" r:id="rId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3300"/>
    <a:srgbClr val="004C97"/>
    <a:srgbClr val="00FF99"/>
    <a:srgbClr val="00CC99"/>
    <a:srgbClr val="FF9900"/>
    <a:srgbClr val="00CC00"/>
    <a:srgbClr val="50504E"/>
    <a:srgbClr val="4E4E4E"/>
    <a:srgbClr val="404040"/>
    <a:srgbClr val="6366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84" autoAdjust="0"/>
    <p:restoredTop sz="84601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690" y="120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12/26/2024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12/26/2024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12/26/2024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12/26/2024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12/26/2024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12/26/2024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12/26/2024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12/26/2024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12/26/2024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779DABB-CEFD-3271-D432-3ECC3646D4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652691" y="20204"/>
            <a:ext cx="4426743" cy="321945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5904" y="6511373"/>
            <a:ext cx="8532192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12/06/2020						Linac Machine Coordinator     		 	         9 am Operations Meeting </a:t>
            </a:r>
            <a:endParaRPr lang="en-US" b="1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-26632"/>
            <a:ext cx="8686800" cy="489464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/>
              <a:t>Linac Operations Report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E1D345-CB81-F94E-7450-E529FFCB5E39}"/>
              </a:ext>
            </a:extLst>
          </p:cNvPr>
          <p:cNvSpPr txBox="1"/>
          <p:nvPr/>
        </p:nvSpPr>
        <p:spPr>
          <a:xfrm>
            <a:off x="305904" y="5588043"/>
            <a:ext cx="4595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4C97"/>
                </a:solidFill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Linac studies</a:t>
            </a:r>
          </a:p>
          <a:p>
            <a:pPr marL="800100" lvl="1" indent="-342900"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solidFill>
                  <a:srgbClr val="004C97"/>
                </a:solidFill>
                <a:effectLst/>
                <a:latin typeface="+mj-lt"/>
                <a:ea typeface="Aptos" panose="020B0004020202020204" pitchFamily="34" charset="0"/>
                <a:cs typeface="Aptos" panose="020B0004020202020204" pitchFamily="34" charset="0"/>
              </a:rPr>
              <a:t>Longitudinal drift compensation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srgbClr val="004C97"/>
              </a:solidFill>
              <a:latin typeface="+mj-lt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AA10FBD-10B5-94E2-BDAC-4FD670A569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26950" y="492783"/>
            <a:ext cx="4026967" cy="344190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48EF289-7B81-1D1D-B5D2-B8E003768EF5}"/>
              </a:ext>
            </a:extLst>
          </p:cNvPr>
          <p:cNvSpPr txBox="1"/>
          <p:nvPr/>
        </p:nvSpPr>
        <p:spPr>
          <a:xfrm>
            <a:off x="1696583" y="4110715"/>
            <a:ext cx="1816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 dirty="0">
                <a:solidFill>
                  <a:schemeClr val="accent6">
                    <a:lumMod val="50000"/>
                  </a:schemeClr>
                </a:solidFill>
              </a:rPr>
              <a:t>Beam output:</a:t>
            </a:r>
            <a:br>
              <a:rPr lang="en-US" sz="1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Source: 54.5 mA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TO1IN:  27.8mA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D7TOR: 25.6 mA</a:t>
            </a:r>
          </a:p>
          <a:p>
            <a:r>
              <a:rPr lang="en-US" sz="1800" dirty="0">
                <a:solidFill>
                  <a:schemeClr val="accent6">
                    <a:lumMod val="50000"/>
                  </a:schemeClr>
                </a:solidFill>
              </a:rPr>
              <a:t>Efficiency: 92 %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6299AA-750C-F40C-D566-062BFD43259F}"/>
              </a:ext>
            </a:extLst>
          </p:cNvPr>
          <p:cNvSpPr txBox="1"/>
          <p:nvPr/>
        </p:nvSpPr>
        <p:spPr>
          <a:xfrm>
            <a:off x="4654688" y="3193488"/>
            <a:ext cx="41834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Monday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KRF5 trips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Klystron Collector H</a:t>
            </a:r>
            <a:r>
              <a:rPr lang="en-US" sz="1600" baseline="-25000" dirty="0">
                <a:solidFill>
                  <a:srgbClr val="FF0000"/>
                </a:solidFill>
              </a:rPr>
              <a:t>2</a:t>
            </a:r>
            <a:r>
              <a:rPr lang="en-US" sz="1600" dirty="0">
                <a:solidFill>
                  <a:srgbClr val="FF0000"/>
                </a:solidFill>
              </a:rPr>
              <a:t>O flow trips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Replaced flow meter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Cleaned filter strainer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Filament low trips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Raised filament voltage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Thursday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KRF1 CS ignitron status trips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Replaced ignitron firing circuit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Klystron Vernier cavity regulation problems persist, able to run in manual for now</a:t>
            </a:r>
          </a:p>
        </p:txBody>
      </p:sp>
    </p:spTree>
    <p:extLst>
      <p:ext uri="{BB962C8B-B14F-4D97-AF65-F5344CB8AC3E}">
        <p14:creationId xmlns:p14="http://schemas.microsoft.com/office/powerpoint/2010/main" val="3906449152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AC8B11773DC345A6A7B1699CFCF121" ma:contentTypeVersion="5" ma:contentTypeDescription="Create a new document." ma:contentTypeScope="" ma:versionID="89ca00695baaf72de19a2e65b4672ad4">
  <xsd:schema xmlns:xsd="http://www.w3.org/2001/XMLSchema" xmlns:xs="http://www.w3.org/2001/XMLSchema" xmlns:p="http://schemas.microsoft.com/office/2006/metadata/properties" xmlns:ns3="87d35bd7-cc13-486d-92f0-24078e59316b" targetNamespace="http://schemas.microsoft.com/office/2006/metadata/properties" ma:root="true" ma:fieldsID="1036e255e9c89eafbdb6398d08472ebb" ns3:_="">
    <xsd:import namespace="87d35bd7-cc13-486d-92f0-24078e59316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5bd7-cc13-486d-92f0-24078e5931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417FD6-34A9-401D-A6E3-BE3F825FF4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35bd7-cc13-486d-92f0-24078e5931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81BF76-57F3-4973-8E70-3367F6E50D21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87d35bd7-cc13-486d-92f0-24078e59316b"/>
    <ds:schemaRef ds:uri="http://purl.org/dc/dcmitype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2655B71-BCB4-43D6-8DA5-DAEDF101DE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24747</TotalTime>
  <Words>90</Words>
  <Application>Microsoft Office PowerPoint</Application>
  <PresentationFormat>On-screen Show (4:3)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Helvetica</vt:lpstr>
      <vt:lpstr>Symbol</vt:lpstr>
      <vt:lpstr>Fermilab_PPT_090815</vt:lpstr>
      <vt:lpstr>Linac Operations Report 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Patrick R Karns</cp:lastModifiedBy>
  <cp:revision>396</cp:revision>
  <cp:lastPrinted>2014-01-20T19:40:21Z</cp:lastPrinted>
  <dcterms:created xsi:type="dcterms:W3CDTF">2014-01-03T20:18:13Z</dcterms:created>
  <dcterms:modified xsi:type="dcterms:W3CDTF">2024-12-27T14:48:40Z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0x01010077AC8B11773DC345A6A7B1699CFCF121</vt:lpwstr>
  </property>
</Properties>
</file>