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1"/>
  </p:sldMasterIdLst>
  <p:notesMasterIdLst>
    <p:notesMasterId r:id="rId5"/>
  </p:notesMasterIdLst>
  <p:handoutMasterIdLst>
    <p:handoutMasterId r:id="rId6"/>
  </p:handoutMasterIdLst>
  <p:sldIdLst>
    <p:sldId id="6131" r:id="rId2"/>
    <p:sldId id="11712" r:id="rId3"/>
    <p:sldId id="6460" r:id="rId4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142">
          <p15:clr>
            <a:srgbClr val="A4A3A4"/>
          </p15:clr>
        </p15:guide>
        <p15:guide id="2" orient="horz" pos="4027">
          <p15:clr>
            <a:srgbClr val="A4A3A4"/>
          </p15:clr>
        </p15:guide>
        <p15:guide id="3" orient="horz" pos="1698">
          <p15:clr>
            <a:srgbClr val="A4A3A4"/>
          </p15:clr>
        </p15:guide>
        <p15:guide id="4" orient="horz" pos="152">
          <p15:clr>
            <a:srgbClr val="A4A3A4"/>
          </p15:clr>
        </p15:guide>
        <p15:guide id="5" orient="horz" pos="2790">
          <p15:clr>
            <a:srgbClr val="A4A3A4"/>
          </p15:clr>
        </p15:guide>
        <p15:guide id="6" orient="horz" pos="604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99D6EA"/>
    <a:srgbClr val="0432FF"/>
    <a:srgbClr val="505050"/>
    <a:srgbClr val="AB7942"/>
    <a:srgbClr val="003087"/>
    <a:srgbClr val="50504E"/>
    <a:srgbClr val="4E4E4E"/>
    <a:srgbClr val="404040"/>
    <a:srgbClr val="004C97"/>
    <a:srgbClr val="6366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89" autoAdjust="0"/>
    <p:restoredTop sz="95787"/>
  </p:normalViewPr>
  <p:slideViewPr>
    <p:cSldViewPr snapToGrid="0" snapToObjects="1" showGuides="1">
      <p:cViewPr varScale="1">
        <p:scale>
          <a:sx n="118" d="100"/>
          <a:sy n="118" d="100"/>
        </p:scale>
        <p:origin x="792" y="208"/>
      </p:cViewPr>
      <p:guideLst>
        <p:guide orient="horz" pos="4142"/>
        <p:guide orient="horz" pos="4027"/>
        <p:guide orient="horz" pos="1698"/>
        <p:guide orient="horz" pos="152"/>
        <p:guide orient="horz" pos="2790"/>
        <p:guide orient="horz" pos="604"/>
        <p:guide pos="5616"/>
        <p:guide pos="136"/>
        <p:guide pos="589"/>
        <p:guide pos="4453"/>
        <p:guide pos="5163"/>
        <p:guide pos="463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11" Type="http://schemas.microsoft.com/office/2016/11/relationships/changesInfo" Target="changesInfos/changesInfo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regory Rakness" userId="e762933e-c412-4afc-9c3c-ec92fae47034" providerId="ADAL" clId="{316A10EE-2F1C-0245-9A6D-60DCB3AAAF8C}"/>
    <pc:docChg chg="modSld">
      <pc:chgData name="Gregory Rakness" userId="e762933e-c412-4afc-9c3c-ec92fae47034" providerId="ADAL" clId="{316A10EE-2F1C-0245-9A6D-60DCB3AAAF8C}" dt="2024-12-06T15:41:14.332" v="130" actId="20577"/>
      <pc:docMkLst>
        <pc:docMk/>
      </pc:docMkLst>
      <pc:sldChg chg="modSp mod">
        <pc:chgData name="Gregory Rakness" userId="e762933e-c412-4afc-9c3c-ec92fae47034" providerId="ADAL" clId="{316A10EE-2F1C-0245-9A6D-60DCB3AAAF8C}" dt="2024-12-06T15:41:14.332" v="130" actId="20577"/>
        <pc:sldMkLst>
          <pc:docMk/>
          <pc:sldMk cId="4021967316" sldId="6458"/>
        </pc:sldMkLst>
      </pc:sldChg>
    </pc:docChg>
  </pc:docChgLst>
  <pc:docChgLst>
    <pc:chgData name="Gregory Rakness" userId="e762933e-c412-4afc-9c3c-ec92fae47034" providerId="ADAL" clId="{E6D94975-D013-D640-8270-EC4739899E1F}"/>
    <pc:docChg chg="undo custSel addSld delSld modSld">
      <pc:chgData name="Gregory Rakness" userId="e762933e-c412-4afc-9c3c-ec92fae47034" providerId="ADAL" clId="{E6D94975-D013-D640-8270-EC4739899E1F}" dt="2024-12-20T14:46:18.512" v="3200" actId="20577"/>
      <pc:docMkLst>
        <pc:docMk/>
      </pc:docMkLst>
      <pc:sldChg chg="modSp mod">
        <pc:chgData name="Gregory Rakness" userId="e762933e-c412-4afc-9c3c-ec92fae47034" providerId="ADAL" clId="{E6D94975-D013-D640-8270-EC4739899E1F}" dt="2024-12-20T14:40:05.400" v="3015" actId="20577"/>
        <pc:sldMkLst>
          <pc:docMk/>
          <pc:sldMk cId="2577052944" sldId="6131"/>
        </pc:sldMkLst>
        <pc:spChg chg="mod">
          <ac:chgData name="Gregory Rakness" userId="e762933e-c412-4afc-9c3c-ec92fae47034" providerId="ADAL" clId="{E6D94975-D013-D640-8270-EC4739899E1F}" dt="2024-12-20T14:40:05.400" v="3015" actId="20577"/>
          <ac:spMkLst>
            <pc:docMk/>
            <pc:sldMk cId="2577052944" sldId="6131"/>
            <ac:spMk id="2" creationId="{48028251-C17D-1BAE-B45C-C29EABEAB5F6}"/>
          </ac:spMkLst>
        </pc:spChg>
        <pc:spChg chg="mod">
          <ac:chgData name="Gregory Rakness" userId="e762933e-c412-4afc-9c3c-ec92fae47034" providerId="ADAL" clId="{E6D94975-D013-D640-8270-EC4739899E1F}" dt="2024-12-20T14:04:26.817" v="512" actId="20577"/>
          <ac:spMkLst>
            <pc:docMk/>
            <pc:sldMk cId="2577052944" sldId="6131"/>
            <ac:spMk id="6" creationId="{D3FFF601-06E4-FEF9-C1BA-6C44FC2B479F}"/>
          </ac:spMkLst>
        </pc:spChg>
      </pc:sldChg>
      <pc:sldChg chg="del">
        <pc:chgData name="Gregory Rakness" userId="e762933e-c412-4afc-9c3c-ec92fae47034" providerId="ADAL" clId="{E6D94975-D013-D640-8270-EC4739899E1F}" dt="2024-12-20T14:14:47.680" v="1584" actId="2696"/>
        <pc:sldMkLst>
          <pc:docMk/>
          <pc:sldMk cId="4021967316" sldId="6458"/>
        </pc:sldMkLst>
      </pc:sldChg>
      <pc:sldChg chg="addSp modSp new mod">
        <pc:chgData name="Gregory Rakness" userId="e762933e-c412-4afc-9c3c-ec92fae47034" providerId="ADAL" clId="{E6D94975-D013-D640-8270-EC4739899E1F}" dt="2024-12-20T14:24:01.349" v="1823" actId="1038"/>
        <pc:sldMkLst>
          <pc:docMk/>
          <pc:sldMk cId="993102175" sldId="6459"/>
        </pc:sldMkLst>
      </pc:sldChg>
      <pc:sldChg chg="modSp new mod">
        <pc:chgData name="Gregory Rakness" userId="e762933e-c412-4afc-9c3c-ec92fae47034" providerId="ADAL" clId="{E6D94975-D013-D640-8270-EC4739899E1F}" dt="2024-12-20T14:39:44.496" v="3011" actId="20577"/>
        <pc:sldMkLst>
          <pc:docMk/>
          <pc:sldMk cId="3589983812" sldId="6460"/>
        </pc:sldMkLst>
        <pc:spChg chg="mod">
          <ac:chgData name="Gregory Rakness" userId="e762933e-c412-4afc-9c3c-ec92fae47034" providerId="ADAL" clId="{E6D94975-D013-D640-8270-EC4739899E1F}" dt="2024-12-20T14:39:44.496" v="3011" actId="20577"/>
          <ac:spMkLst>
            <pc:docMk/>
            <pc:sldMk cId="3589983812" sldId="6460"/>
            <ac:spMk id="2" creationId="{995C1751-8159-ACEE-0DFD-DCA047574D79}"/>
          </ac:spMkLst>
        </pc:spChg>
        <pc:spChg chg="mod">
          <ac:chgData name="Gregory Rakness" userId="e762933e-c412-4afc-9c3c-ec92fae47034" providerId="ADAL" clId="{E6D94975-D013-D640-8270-EC4739899E1F}" dt="2024-12-20T14:08:19.196" v="876" actId="20577"/>
          <ac:spMkLst>
            <pc:docMk/>
            <pc:sldMk cId="3589983812" sldId="6460"/>
            <ac:spMk id="3" creationId="{B2046036-B94E-3641-B935-69D74C4B9BAA}"/>
          </ac:spMkLst>
        </pc:spChg>
      </pc:sldChg>
      <pc:sldChg chg="addSp modSp add mod">
        <pc:chgData name="Gregory Rakness" userId="e762933e-c412-4afc-9c3c-ec92fae47034" providerId="ADAL" clId="{E6D94975-D013-D640-8270-EC4739899E1F}" dt="2024-12-20T14:38:02.286" v="2975" actId="20577"/>
        <pc:sldMkLst>
          <pc:docMk/>
          <pc:sldMk cId="3238830048" sldId="11708"/>
        </pc:sldMkLst>
      </pc:sldChg>
      <pc:sldChg chg="addSp delSp modSp add mod">
        <pc:chgData name="Gregory Rakness" userId="e762933e-c412-4afc-9c3c-ec92fae47034" providerId="ADAL" clId="{E6D94975-D013-D640-8270-EC4739899E1F}" dt="2024-12-20T14:46:18.512" v="3200" actId="20577"/>
        <pc:sldMkLst>
          <pc:docMk/>
          <pc:sldMk cId="3860287102" sldId="11709"/>
        </pc:sldMkLst>
      </pc:sldChg>
      <pc:sldChg chg="add">
        <pc:chgData name="Gregory Rakness" userId="e762933e-c412-4afc-9c3c-ec92fae47034" providerId="ADAL" clId="{E6D94975-D013-D640-8270-EC4739899E1F}" dt="2024-12-20T14:19:45.249" v="1605"/>
        <pc:sldMkLst>
          <pc:docMk/>
          <pc:sldMk cId="3351684478" sldId="11710"/>
        </pc:sldMkLst>
      </pc:sldChg>
      <pc:sldChg chg="addSp modSp add mod">
        <pc:chgData name="Gregory Rakness" userId="e762933e-c412-4afc-9c3c-ec92fae47034" providerId="ADAL" clId="{E6D94975-D013-D640-8270-EC4739899E1F}" dt="2024-12-20T14:43:24.383" v="3178" actId="20577"/>
        <pc:sldMkLst>
          <pc:docMk/>
          <pc:sldMk cId="3539425789" sldId="11711"/>
        </pc:sldMkLst>
      </pc:sldChg>
    </pc:docChg>
  </pc:docChgLst>
  <pc:docChgLst>
    <pc:chgData name="Gregory Rakness" userId="e762933e-c412-4afc-9c3c-ec92fae47034" providerId="ADAL" clId="{716926EB-1618-9C45-9372-9F5F6EE5CC8E}"/>
    <pc:docChg chg="custSel addSld delSld modSld sldOrd">
      <pc:chgData name="Gregory Rakness" userId="e762933e-c412-4afc-9c3c-ec92fae47034" providerId="ADAL" clId="{716926EB-1618-9C45-9372-9F5F6EE5CC8E}" dt="2024-12-06T14:48:18.839" v="1684" actId="20577"/>
      <pc:docMkLst>
        <pc:docMk/>
      </pc:docMkLst>
      <pc:sldChg chg="modSp mod">
        <pc:chgData name="Gregory Rakness" userId="e762933e-c412-4afc-9c3c-ec92fae47034" providerId="ADAL" clId="{716926EB-1618-9C45-9372-9F5F6EE5CC8E}" dt="2024-12-06T13:57:48.104" v="47" actId="20577"/>
        <pc:sldMkLst>
          <pc:docMk/>
          <pc:sldMk cId="2577052944" sldId="6131"/>
        </pc:sldMkLst>
        <pc:spChg chg="mod">
          <ac:chgData name="Gregory Rakness" userId="e762933e-c412-4afc-9c3c-ec92fae47034" providerId="ADAL" clId="{716926EB-1618-9C45-9372-9F5F6EE5CC8E}" dt="2024-12-06T13:57:18.546" v="9" actId="20577"/>
          <ac:spMkLst>
            <pc:docMk/>
            <pc:sldMk cId="2577052944" sldId="6131"/>
            <ac:spMk id="2" creationId="{48028251-C17D-1BAE-B45C-C29EABEAB5F6}"/>
          </ac:spMkLst>
        </pc:spChg>
        <pc:spChg chg="mod">
          <ac:chgData name="Gregory Rakness" userId="e762933e-c412-4afc-9c3c-ec92fae47034" providerId="ADAL" clId="{716926EB-1618-9C45-9372-9F5F6EE5CC8E}" dt="2024-12-06T13:57:48.104" v="47" actId="20577"/>
          <ac:spMkLst>
            <pc:docMk/>
            <pc:sldMk cId="2577052944" sldId="6131"/>
            <ac:spMk id="5" creationId="{53142B73-5FD6-797D-9CC4-642CDB4A6DDB}"/>
          </ac:spMkLst>
        </pc:spChg>
      </pc:sldChg>
      <pc:sldChg chg="addSp modSp add mod">
        <pc:chgData name="Gregory Rakness" userId="e762933e-c412-4afc-9c3c-ec92fae47034" providerId="ADAL" clId="{716926EB-1618-9C45-9372-9F5F6EE5CC8E}" dt="2024-12-06T14:13:25.965" v="1097" actId="20577"/>
        <pc:sldMkLst>
          <pc:docMk/>
          <pc:sldMk cId="747412170" sldId="6452"/>
        </pc:sldMkLst>
      </pc:sldChg>
      <pc:sldChg chg="del">
        <pc:chgData name="Gregory Rakness" userId="e762933e-c412-4afc-9c3c-ec92fae47034" providerId="ADAL" clId="{716926EB-1618-9C45-9372-9F5F6EE5CC8E}" dt="2024-12-06T14:40:50.925" v="1303" actId="2696"/>
        <pc:sldMkLst>
          <pc:docMk/>
          <pc:sldMk cId="3107841722" sldId="6454"/>
        </pc:sldMkLst>
      </pc:sldChg>
      <pc:sldChg chg="del">
        <pc:chgData name="Gregory Rakness" userId="e762933e-c412-4afc-9c3c-ec92fae47034" providerId="ADAL" clId="{716926EB-1618-9C45-9372-9F5F6EE5CC8E}" dt="2024-12-06T14:40:57.660" v="1305" actId="2696"/>
        <pc:sldMkLst>
          <pc:docMk/>
          <pc:sldMk cId="4100178849" sldId="6455"/>
        </pc:sldMkLst>
      </pc:sldChg>
      <pc:sldChg chg="del">
        <pc:chgData name="Gregory Rakness" userId="e762933e-c412-4afc-9c3c-ec92fae47034" providerId="ADAL" clId="{716926EB-1618-9C45-9372-9F5F6EE5CC8E}" dt="2024-12-06T14:40:48.481" v="1302" actId="2696"/>
        <pc:sldMkLst>
          <pc:docMk/>
          <pc:sldMk cId="2541429524" sldId="6456"/>
        </pc:sldMkLst>
      </pc:sldChg>
      <pc:sldChg chg="del">
        <pc:chgData name="Gregory Rakness" userId="e762933e-c412-4afc-9c3c-ec92fae47034" providerId="ADAL" clId="{716926EB-1618-9C45-9372-9F5F6EE5CC8E}" dt="2024-12-06T14:40:55.004" v="1304" actId="2696"/>
        <pc:sldMkLst>
          <pc:docMk/>
          <pc:sldMk cId="1471690968" sldId="6457"/>
        </pc:sldMkLst>
      </pc:sldChg>
      <pc:sldChg chg="modSp new mod ord">
        <pc:chgData name="Gregory Rakness" userId="e762933e-c412-4afc-9c3c-ec92fae47034" providerId="ADAL" clId="{716926EB-1618-9C45-9372-9F5F6EE5CC8E}" dt="2024-12-06T14:48:18.839" v="1684" actId="20577"/>
        <pc:sldMkLst>
          <pc:docMk/>
          <pc:sldMk cId="4021967316" sldId="6458"/>
        </pc:sldMkLst>
      </pc:sldChg>
      <pc:sldChg chg="addSp delSp modSp new mod">
        <pc:chgData name="Gregory Rakness" userId="e762933e-c412-4afc-9c3c-ec92fae47034" providerId="ADAL" clId="{716926EB-1618-9C45-9372-9F5F6EE5CC8E}" dt="2024-12-06T14:18:24.205" v="1194" actId="20577"/>
        <pc:sldMkLst>
          <pc:docMk/>
          <pc:sldMk cId="1345784169" sldId="6459"/>
        </pc:sldMkLst>
      </pc:sldChg>
      <pc:sldChg chg="addSp delSp modSp new mod">
        <pc:chgData name="Gregory Rakness" userId="e762933e-c412-4afc-9c3c-ec92fae47034" providerId="ADAL" clId="{716926EB-1618-9C45-9372-9F5F6EE5CC8E}" dt="2024-12-06T14:45:40.898" v="1428" actId="20577"/>
        <pc:sldMkLst>
          <pc:docMk/>
          <pc:sldMk cId="1877487594" sldId="6460"/>
        </pc:sldMkLst>
      </pc:sldChg>
      <pc:sldChg chg="addSp delSp modSp new mod">
        <pc:chgData name="Gregory Rakness" userId="e762933e-c412-4afc-9c3c-ec92fae47034" providerId="ADAL" clId="{716926EB-1618-9C45-9372-9F5F6EE5CC8E}" dt="2024-12-06T14:47:35.976" v="1649" actId="1076"/>
        <pc:sldMkLst>
          <pc:docMk/>
          <pc:sldMk cId="2223048794" sldId="6461"/>
        </pc:sldMkLst>
      </pc:sldChg>
    </pc:docChg>
  </pc:docChgLst>
  <pc:docChgLst>
    <pc:chgData name="Gregory Rakness" userId="e762933e-c412-4afc-9c3c-ec92fae47034" providerId="ADAL" clId="{D9E41BD0-1CD8-3A42-BD91-E606C88412C8}"/>
    <pc:docChg chg="custSel addSld delSld modSld sldOrd">
      <pc:chgData name="Gregory Rakness" userId="e762933e-c412-4afc-9c3c-ec92fae47034" providerId="ADAL" clId="{D9E41BD0-1CD8-3A42-BD91-E606C88412C8}" dt="2024-12-27T14:58:22.864" v="1076" actId="1076"/>
      <pc:docMkLst>
        <pc:docMk/>
      </pc:docMkLst>
      <pc:sldChg chg="modSp mod">
        <pc:chgData name="Gregory Rakness" userId="e762933e-c412-4afc-9c3c-ec92fae47034" providerId="ADAL" clId="{D9E41BD0-1CD8-3A42-BD91-E606C88412C8}" dt="2024-12-27T14:46:41.082" v="1060" actId="20577"/>
        <pc:sldMkLst>
          <pc:docMk/>
          <pc:sldMk cId="2577052944" sldId="6131"/>
        </pc:sldMkLst>
        <pc:spChg chg="mod">
          <ac:chgData name="Gregory Rakness" userId="e762933e-c412-4afc-9c3c-ec92fae47034" providerId="ADAL" clId="{D9E41BD0-1CD8-3A42-BD91-E606C88412C8}" dt="2024-12-26T20:20:36.806" v="369" actId="20577"/>
          <ac:spMkLst>
            <pc:docMk/>
            <pc:sldMk cId="2577052944" sldId="6131"/>
            <ac:spMk id="2" creationId="{48028251-C17D-1BAE-B45C-C29EABEAB5F6}"/>
          </ac:spMkLst>
        </pc:spChg>
        <pc:spChg chg="mod">
          <ac:chgData name="Gregory Rakness" userId="e762933e-c412-4afc-9c3c-ec92fae47034" providerId="ADAL" clId="{D9E41BD0-1CD8-3A42-BD91-E606C88412C8}" dt="2024-12-27T14:46:41.082" v="1060" actId="20577"/>
          <ac:spMkLst>
            <pc:docMk/>
            <pc:sldMk cId="2577052944" sldId="6131"/>
            <ac:spMk id="6" creationId="{D3FFF601-06E4-FEF9-C1BA-6C44FC2B479F}"/>
          </ac:spMkLst>
        </pc:spChg>
      </pc:sldChg>
      <pc:sldChg chg="del">
        <pc:chgData name="Gregory Rakness" userId="e762933e-c412-4afc-9c3c-ec92fae47034" providerId="ADAL" clId="{D9E41BD0-1CD8-3A42-BD91-E606C88412C8}" dt="2024-12-26T20:20:47.072" v="370" actId="2696"/>
        <pc:sldMkLst>
          <pc:docMk/>
          <pc:sldMk cId="993102175" sldId="6459"/>
        </pc:sldMkLst>
      </pc:sldChg>
      <pc:sldChg chg="modSp mod">
        <pc:chgData name="Gregory Rakness" userId="e762933e-c412-4afc-9c3c-ec92fae47034" providerId="ADAL" clId="{D9E41BD0-1CD8-3A42-BD91-E606C88412C8}" dt="2024-12-27T14:19:00.744" v="803" actId="27636"/>
        <pc:sldMkLst>
          <pc:docMk/>
          <pc:sldMk cId="3589983812" sldId="6460"/>
        </pc:sldMkLst>
        <pc:spChg chg="mod">
          <ac:chgData name="Gregory Rakness" userId="e762933e-c412-4afc-9c3c-ec92fae47034" providerId="ADAL" clId="{D9E41BD0-1CD8-3A42-BD91-E606C88412C8}" dt="2024-12-27T14:19:00.744" v="803" actId="27636"/>
          <ac:spMkLst>
            <pc:docMk/>
            <pc:sldMk cId="3589983812" sldId="6460"/>
            <ac:spMk id="2" creationId="{995C1751-8159-ACEE-0DFD-DCA047574D79}"/>
          </ac:spMkLst>
        </pc:spChg>
      </pc:sldChg>
      <pc:sldChg chg="del">
        <pc:chgData name="Gregory Rakness" userId="e762933e-c412-4afc-9c3c-ec92fae47034" providerId="ADAL" clId="{D9E41BD0-1CD8-3A42-BD91-E606C88412C8}" dt="2024-12-26T20:20:48.246" v="371" actId="2696"/>
        <pc:sldMkLst>
          <pc:docMk/>
          <pc:sldMk cId="3238830048" sldId="11708"/>
        </pc:sldMkLst>
      </pc:sldChg>
      <pc:sldChg chg="del">
        <pc:chgData name="Gregory Rakness" userId="e762933e-c412-4afc-9c3c-ec92fae47034" providerId="ADAL" clId="{D9E41BD0-1CD8-3A42-BD91-E606C88412C8}" dt="2024-12-26T20:20:49.299" v="372" actId="2696"/>
        <pc:sldMkLst>
          <pc:docMk/>
          <pc:sldMk cId="3860287102" sldId="11709"/>
        </pc:sldMkLst>
      </pc:sldChg>
      <pc:sldChg chg="del">
        <pc:chgData name="Gregory Rakness" userId="e762933e-c412-4afc-9c3c-ec92fae47034" providerId="ADAL" clId="{D9E41BD0-1CD8-3A42-BD91-E606C88412C8}" dt="2024-12-26T20:20:50.224" v="373" actId="2696"/>
        <pc:sldMkLst>
          <pc:docMk/>
          <pc:sldMk cId="3351684478" sldId="11710"/>
        </pc:sldMkLst>
      </pc:sldChg>
      <pc:sldChg chg="del">
        <pc:chgData name="Gregory Rakness" userId="e762933e-c412-4afc-9c3c-ec92fae47034" providerId="ADAL" clId="{D9E41BD0-1CD8-3A42-BD91-E606C88412C8}" dt="2024-12-26T20:20:51.307" v="374" actId="2696"/>
        <pc:sldMkLst>
          <pc:docMk/>
          <pc:sldMk cId="3539425789" sldId="11711"/>
        </pc:sldMkLst>
      </pc:sldChg>
      <pc:sldChg chg="addSp delSp modSp new mod ord">
        <pc:chgData name="Gregory Rakness" userId="e762933e-c412-4afc-9c3c-ec92fae47034" providerId="ADAL" clId="{D9E41BD0-1CD8-3A42-BD91-E606C88412C8}" dt="2024-12-27T14:58:22.864" v="1076" actId="1076"/>
        <pc:sldMkLst>
          <pc:docMk/>
          <pc:sldMk cId="4062768262" sldId="11712"/>
        </pc:sldMkLst>
        <pc:spChg chg="mod">
          <ac:chgData name="Gregory Rakness" userId="e762933e-c412-4afc-9c3c-ec92fae47034" providerId="ADAL" clId="{D9E41BD0-1CD8-3A42-BD91-E606C88412C8}" dt="2024-12-27T14:44:52.772" v="1058" actId="20577"/>
          <ac:spMkLst>
            <pc:docMk/>
            <pc:sldMk cId="4062768262" sldId="11712"/>
            <ac:spMk id="2" creationId="{12676D64-2F00-52D2-2E09-3E00106C2B88}"/>
          </ac:spMkLst>
        </pc:spChg>
        <pc:spChg chg="mod">
          <ac:chgData name="Gregory Rakness" userId="e762933e-c412-4afc-9c3c-ec92fae47034" providerId="ADAL" clId="{D9E41BD0-1CD8-3A42-BD91-E606C88412C8}" dt="2024-12-27T14:18:46.054" v="801" actId="20577"/>
          <ac:spMkLst>
            <pc:docMk/>
            <pc:sldMk cId="4062768262" sldId="11712"/>
            <ac:spMk id="3" creationId="{F2C5F915-6BE0-8B30-E4A9-69AEE178AED2}"/>
          </ac:spMkLst>
        </pc:spChg>
        <pc:spChg chg="add del mod">
          <ac:chgData name="Gregory Rakness" userId="e762933e-c412-4afc-9c3c-ec92fae47034" providerId="ADAL" clId="{D9E41BD0-1CD8-3A42-BD91-E606C88412C8}" dt="2024-12-27T14:20:57.316" v="868" actId="478"/>
          <ac:spMkLst>
            <pc:docMk/>
            <pc:sldMk cId="4062768262" sldId="11712"/>
            <ac:spMk id="8" creationId="{A881F383-DB53-46B4-F9F0-F2D3F8C26D13}"/>
          </ac:spMkLst>
        </pc:spChg>
        <pc:spChg chg="add del mod">
          <ac:chgData name="Gregory Rakness" userId="e762933e-c412-4afc-9c3c-ec92fae47034" providerId="ADAL" clId="{D9E41BD0-1CD8-3A42-BD91-E606C88412C8}" dt="2024-12-27T14:57:50.712" v="1071" actId="478"/>
          <ac:spMkLst>
            <pc:docMk/>
            <pc:sldMk cId="4062768262" sldId="11712"/>
            <ac:spMk id="9" creationId="{CD0EDDA0-C9CB-4B66-4A40-3124FBC61B13}"/>
          </ac:spMkLst>
        </pc:spChg>
        <pc:spChg chg="add mod">
          <ac:chgData name="Gregory Rakness" userId="e762933e-c412-4afc-9c3c-ec92fae47034" providerId="ADAL" clId="{D9E41BD0-1CD8-3A42-BD91-E606C88412C8}" dt="2024-12-27T14:23:47.399" v="999" actId="1035"/>
          <ac:spMkLst>
            <pc:docMk/>
            <pc:sldMk cId="4062768262" sldId="11712"/>
            <ac:spMk id="11" creationId="{034060E4-EAE9-8FCD-4AA6-5ADBD5328965}"/>
          </ac:spMkLst>
        </pc:spChg>
        <pc:spChg chg="add mod">
          <ac:chgData name="Gregory Rakness" userId="e762933e-c412-4afc-9c3c-ec92fae47034" providerId="ADAL" clId="{D9E41BD0-1CD8-3A42-BD91-E606C88412C8}" dt="2024-12-27T14:58:22.864" v="1076" actId="1076"/>
          <ac:spMkLst>
            <pc:docMk/>
            <pc:sldMk cId="4062768262" sldId="11712"/>
            <ac:spMk id="14" creationId="{88AFE2E0-C4ED-8FEC-D1C1-7C2CFF521EDE}"/>
          </ac:spMkLst>
        </pc:spChg>
        <pc:picChg chg="add mod">
          <ac:chgData name="Gregory Rakness" userId="e762933e-c412-4afc-9c3c-ec92fae47034" providerId="ADAL" clId="{D9E41BD0-1CD8-3A42-BD91-E606C88412C8}" dt="2024-12-27T14:57:56.121" v="1073" actId="1076"/>
          <ac:picMkLst>
            <pc:docMk/>
            <pc:sldMk cId="4062768262" sldId="11712"/>
            <ac:picMk id="7" creationId="{F1C4D181-3B6E-5D9D-3915-C22AFD4CF029}"/>
          </ac:picMkLst>
        </pc:picChg>
        <pc:picChg chg="add mod">
          <ac:chgData name="Gregory Rakness" userId="e762933e-c412-4afc-9c3c-ec92fae47034" providerId="ADAL" clId="{D9E41BD0-1CD8-3A42-BD91-E606C88412C8}" dt="2024-12-27T14:57:52.826" v="1072" actId="1076"/>
          <ac:picMkLst>
            <pc:docMk/>
            <pc:sldMk cId="4062768262" sldId="11712"/>
            <ac:picMk id="13" creationId="{3B8A36C5-367D-2EA7-793F-CDEAE9D12E9E}"/>
          </ac:picMkLst>
        </pc:picChg>
      </pc:sldChg>
    </pc:docChg>
  </pc:docChgLst>
  <pc:docChgLst>
    <pc:chgData name="Gregory Rakness" userId="e762933e-c412-4afc-9c3c-ec92fae47034" providerId="ADAL" clId="{07EB3D75-BCD3-5C4B-BAAD-77A1AC8C6461}"/>
    <pc:docChg chg="custSel modSld">
      <pc:chgData name="Gregory Rakness" userId="e762933e-c412-4afc-9c3c-ec92fae47034" providerId="ADAL" clId="{07EB3D75-BCD3-5C4B-BAAD-77A1AC8C6461}" dt="2024-11-22T14:11:33.217" v="495" actId="20577"/>
      <pc:docMkLst>
        <pc:docMk/>
      </pc:docMkLst>
      <pc:sldChg chg="modSp mod">
        <pc:chgData name="Gregory Rakness" userId="e762933e-c412-4afc-9c3c-ec92fae47034" providerId="ADAL" clId="{07EB3D75-BCD3-5C4B-BAAD-77A1AC8C6461}" dt="2024-11-22T14:11:33.217" v="495" actId="20577"/>
        <pc:sldMkLst>
          <pc:docMk/>
          <pc:sldMk cId="2577052944" sldId="6131"/>
        </pc:sldMkLst>
        <pc:spChg chg="mod">
          <ac:chgData name="Gregory Rakness" userId="e762933e-c412-4afc-9c3c-ec92fae47034" providerId="ADAL" clId="{07EB3D75-BCD3-5C4B-BAAD-77A1AC8C6461}" dt="2024-11-21T20:56:22.855" v="58" actId="20577"/>
          <ac:spMkLst>
            <pc:docMk/>
            <pc:sldMk cId="2577052944" sldId="6131"/>
            <ac:spMk id="2" creationId="{48028251-C17D-1BAE-B45C-C29EABEAB5F6}"/>
          </ac:spMkLst>
        </pc:spChg>
        <pc:spChg chg="mod">
          <ac:chgData name="Gregory Rakness" userId="e762933e-c412-4afc-9c3c-ec92fae47034" providerId="ADAL" clId="{07EB3D75-BCD3-5C4B-BAAD-77A1AC8C6461}" dt="2024-11-21T20:56:13.344" v="29" actId="20577"/>
          <ac:spMkLst>
            <pc:docMk/>
            <pc:sldMk cId="2577052944" sldId="6131"/>
            <ac:spMk id="3" creationId="{FDAEB71C-FAD1-7AE2-C34D-BC2379E73812}"/>
          </ac:spMkLst>
        </pc:spChg>
        <pc:spChg chg="mod">
          <ac:chgData name="Gregory Rakness" userId="e762933e-c412-4afc-9c3c-ec92fae47034" providerId="ADAL" clId="{07EB3D75-BCD3-5C4B-BAAD-77A1AC8C6461}" dt="2024-11-22T14:11:33.217" v="495" actId="20577"/>
          <ac:spMkLst>
            <pc:docMk/>
            <pc:sldMk cId="2577052944" sldId="6131"/>
            <ac:spMk id="5" creationId="{53142B73-5FD6-797D-9CC4-642CDB4A6DDB}"/>
          </ac:spMkLst>
        </pc:spChg>
      </pc:sldChg>
      <pc:sldChg chg="addSp delSp modSp mod">
        <pc:chgData name="Gregory Rakness" userId="e762933e-c412-4afc-9c3c-ec92fae47034" providerId="ADAL" clId="{07EB3D75-BCD3-5C4B-BAAD-77A1AC8C6461}" dt="2024-11-21T21:01:30.353" v="309" actId="20577"/>
        <pc:sldMkLst>
          <pc:docMk/>
          <pc:sldMk cId="3107841722" sldId="6454"/>
        </pc:sldMkLst>
      </pc:sldChg>
      <pc:sldChg chg="addSp modSp mod">
        <pc:chgData name="Gregory Rakness" userId="e762933e-c412-4afc-9c3c-ec92fae47034" providerId="ADAL" clId="{07EB3D75-BCD3-5C4B-BAAD-77A1AC8C6461}" dt="2024-11-21T21:13:15.063" v="486" actId="20577"/>
        <pc:sldMkLst>
          <pc:docMk/>
          <pc:sldMk cId="4100178849" sldId="6455"/>
        </pc:sldMkLst>
      </pc:sldChg>
      <pc:sldChg chg="modSp mod">
        <pc:chgData name="Gregory Rakness" userId="e762933e-c412-4afc-9c3c-ec92fae47034" providerId="ADAL" clId="{07EB3D75-BCD3-5C4B-BAAD-77A1AC8C6461}" dt="2024-11-21T21:12:42.176" v="426" actId="5793"/>
        <pc:sldMkLst>
          <pc:docMk/>
          <pc:sldMk cId="2541429524" sldId="6456"/>
        </pc:sldMkLst>
      </pc:sldChg>
      <pc:sldChg chg="modSp mod">
        <pc:chgData name="Gregory Rakness" userId="e762933e-c412-4afc-9c3c-ec92fae47034" providerId="ADAL" clId="{07EB3D75-BCD3-5C4B-BAAD-77A1AC8C6461}" dt="2024-11-21T21:12:06.380" v="373" actId="20577"/>
        <pc:sldMkLst>
          <pc:docMk/>
          <pc:sldMk cId="1471690968" sldId="6457"/>
        </pc:sldMkLst>
      </pc:sldChg>
    </pc:docChg>
  </pc:docChgLst>
  <pc:docChgLst>
    <pc:chgData name="Gregory Rakness" userId="e762933e-c412-4afc-9c3c-ec92fae47034" providerId="ADAL" clId="{0B88046F-6BE2-B944-AB64-2826E1654917}"/>
    <pc:docChg chg="custSel addSld delSld modSld sldOrd">
      <pc:chgData name="Gregory Rakness" userId="e762933e-c412-4afc-9c3c-ec92fae47034" providerId="ADAL" clId="{0B88046F-6BE2-B944-AB64-2826E1654917}" dt="2024-12-13T14:34:20.632" v="675" actId="14100"/>
      <pc:docMkLst>
        <pc:docMk/>
      </pc:docMkLst>
      <pc:sldChg chg="addSp modSp mod">
        <pc:chgData name="Gregory Rakness" userId="e762933e-c412-4afc-9c3c-ec92fae47034" providerId="ADAL" clId="{0B88046F-6BE2-B944-AB64-2826E1654917}" dt="2024-12-13T14:31:52.409" v="657" actId="20577"/>
        <pc:sldMkLst>
          <pc:docMk/>
          <pc:sldMk cId="2577052944" sldId="6131"/>
        </pc:sldMkLst>
        <pc:spChg chg="mod">
          <ac:chgData name="Gregory Rakness" userId="e762933e-c412-4afc-9c3c-ec92fae47034" providerId="ADAL" clId="{0B88046F-6BE2-B944-AB64-2826E1654917}" dt="2024-12-12T21:33:41.204" v="3" actId="20577"/>
          <ac:spMkLst>
            <pc:docMk/>
            <pc:sldMk cId="2577052944" sldId="6131"/>
            <ac:spMk id="2" creationId="{48028251-C17D-1BAE-B45C-C29EABEAB5F6}"/>
          </ac:spMkLst>
        </pc:spChg>
        <pc:spChg chg="mod">
          <ac:chgData name="Gregory Rakness" userId="e762933e-c412-4afc-9c3c-ec92fae47034" providerId="ADAL" clId="{0B88046F-6BE2-B944-AB64-2826E1654917}" dt="2024-12-12T21:33:55.150" v="39" actId="20577"/>
          <ac:spMkLst>
            <pc:docMk/>
            <pc:sldMk cId="2577052944" sldId="6131"/>
            <ac:spMk id="5" creationId="{53142B73-5FD6-797D-9CC4-642CDB4A6DDB}"/>
          </ac:spMkLst>
        </pc:spChg>
        <pc:spChg chg="add mod">
          <ac:chgData name="Gregory Rakness" userId="e762933e-c412-4afc-9c3c-ec92fae47034" providerId="ADAL" clId="{0B88046F-6BE2-B944-AB64-2826E1654917}" dt="2024-12-13T14:31:52.409" v="657" actId="20577"/>
          <ac:spMkLst>
            <pc:docMk/>
            <pc:sldMk cId="2577052944" sldId="6131"/>
            <ac:spMk id="6" creationId="{D3FFF601-06E4-FEF9-C1BA-6C44FC2B479F}"/>
          </ac:spMkLst>
        </pc:spChg>
      </pc:sldChg>
      <pc:sldChg chg="del">
        <pc:chgData name="Gregory Rakness" userId="e762933e-c412-4afc-9c3c-ec92fae47034" providerId="ADAL" clId="{0B88046F-6BE2-B944-AB64-2826E1654917}" dt="2024-12-12T21:41:07.219" v="464" actId="2696"/>
        <pc:sldMkLst>
          <pc:docMk/>
          <pc:sldMk cId="747412170" sldId="6452"/>
        </pc:sldMkLst>
      </pc:sldChg>
      <pc:sldChg chg="addSp modSp mod chgLayout">
        <pc:chgData name="Gregory Rakness" userId="e762933e-c412-4afc-9c3c-ec92fae47034" providerId="ADAL" clId="{0B88046F-6BE2-B944-AB64-2826E1654917}" dt="2024-12-13T14:34:20.632" v="675" actId="14100"/>
        <pc:sldMkLst>
          <pc:docMk/>
          <pc:sldMk cId="4021967316" sldId="6458"/>
        </pc:sldMkLst>
      </pc:sldChg>
      <pc:sldChg chg="del">
        <pc:chgData name="Gregory Rakness" userId="e762933e-c412-4afc-9c3c-ec92fae47034" providerId="ADAL" clId="{0B88046F-6BE2-B944-AB64-2826E1654917}" dt="2024-12-12T21:41:08.314" v="465" actId="2696"/>
        <pc:sldMkLst>
          <pc:docMk/>
          <pc:sldMk cId="1345784169" sldId="6459"/>
        </pc:sldMkLst>
      </pc:sldChg>
      <pc:sldChg chg="new del">
        <pc:chgData name="Gregory Rakness" userId="e762933e-c412-4afc-9c3c-ec92fae47034" providerId="ADAL" clId="{0B88046F-6BE2-B944-AB64-2826E1654917}" dt="2024-12-13T13:55:07.910" v="604" actId="2696"/>
        <pc:sldMkLst>
          <pc:docMk/>
          <pc:sldMk cId="1964067419" sldId="6459"/>
        </pc:sldMkLst>
      </pc:sldChg>
      <pc:sldChg chg="del">
        <pc:chgData name="Gregory Rakness" userId="e762933e-c412-4afc-9c3c-ec92fae47034" providerId="ADAL" clId="{0B88046F-6BE2-B944-AB64-2826E1654917}" dt="2024-12-12T21:41:09.046" v="466" actId="2696"/>
        <pc:sldMkLst>
          <pc:docMk/>
          <pc:sldMk cId="1877487594" sldId="6460"/>
        </pc:sldMkLst>
      </pc:sldChg>
      <pc:sldChg chg="del">
        <pc:chgData name="Gregory Rakness" userId="e762933e-c412-4afc-9c3c-ec92fae47034" providerId="ADAL" clId="{0B88046F-6BE2-B944-AB64-2826E1654917}" dt="2024-12-12T21:41:16.143" v="467" actId="2696"/>
        <pc:sldMkLst>
          <pc:docMk/>
          <pc:sldMk cId="2223048794" sldId="6461"/>
        </pc:sldMkLst>
      </pc:sldChg>
      <pc:sldChg chg="new del ord">
        <pc:chgData name="Gregory Rakness" userId="e762933e-c412-4afc-9c3c-ec92fae47034" providerId="ADAL" clId="{0B88046F-6BE2-B944-AB64-2826E1654917}" dt="2024-12-12T21:39:14.060" v="455" actId="2696"/>
        <pc:sldMkLst>
          <pc:docMk/>
          <pc:sldMk cId="3045048666" sldId="6462"/>
        </pc:sldMkLst>
      </pc:sldChg>
      <pc:sldChg chg="new del">
        <pc:chgData name="Gregory Rakness" userId="e762933e-c412-4afc-9c3c-ec92fae47034" providerId="ADAL" clId="{0B88046F-6BE2-B944-AB64-2826E1654917}" dt="2024-12-12T21:39:04.394" v="453" actId="2696"/>
        <pc:sldMkLst>
          <pc:docMk/>
          <pc:sldMk cId="1039823586" sldId="6463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12/26/24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12/26/24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16" b="25769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50593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21-Nov-2024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G Rakness (FNAL)             AD Friday 9am meeting     27-Dec-2024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971550"/>
            <a:ext cx="4206240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2" y="971550"/>
            <a:ext cx="4215383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21-Nov-2024</a:t>
            </a:r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G Rakness (FNAL)             AD Friday 9am meeting     27-Dec-2024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958849"/>
            <a:ext cx="3027894" cy="50226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2" y="958850"/>
            <a:ext cx="5347605" cy="50226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6504213"/>
            <a:ext cx="675368" cy="241300"/>
          </a:xfrm>
        </p:spPr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r>
              <a:rPr lang="en-US"/>
              <a:t>21-Nov-2024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1" y="6504213"/>
            <a:ext cx="6262119" cy="250031"/>
          </a:xfrm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G Rakness (FNAL)             AD Friday 9am meeting     27-Dec-2024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979A04A2-726F-2143-A443-7788AF2717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4026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971550"/>
            <a:ext cx="8686800" cy="3726717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6868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21-Nov-2024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5195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G Rakness (FNAL)             AD Friday 9am meeting     27-Dec-2024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6504213"/>
            <a:ext cx="675368" cy="241300"/>
          </a:xfrm>
        </p:spPr>
        <p:txBody>
          <a:bodyPr/>
          <a:lstStyle/>
          <a:p>
            <a:pPr>
              <a:defRPr/>
            </a:pPr>
            <a:r>
              <a:rPr lang="en-US"/>
              <a:t>21-Nov-2024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2" y="6504213"/>
            <a:ext cx="6260399" cy="242873"/>
          </a:xfrm>
        </p:spPr>
        <p:txBody>
          <a:bodyPr/>
          <a:lstStyle/>
          <a:p>
            <a:pPr>
              <a:defRPr/>
            </a:pPr>
            <a:r>
              <a:rPr lang="en-US"/>
              <a:t>G Rakness (FNAL)             AD Friday 9am meeting     27-Dec-2024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254000"/>
            <a:ext cx="8675688" cy="5802923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21-Nov-2024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6504213"/>
            <a:ext cx="6272278" cy="242873"/>
          </a:xfrm>
        </p:spPr>
        <p:txBody>
          <a:bodyPr/>
          <a:lstStyle/>
          <a:p>
            <a:pPr>
              <a:defRPr/>
            </a:pPr>
            <a:r>
              <a:rPr lang="en-US"/>
              <a:t>G Rakness (FNAL)             AD Friday 9am meeting     27-Dec-2024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go Bottom: Title &amp; Content">
  <p:cSld name="1_Logo Bottom: Title &amp; Conten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5"/>
          <p:cNvSpPr txBox="1">
            <a:spLocks noGrp="1"/>
          </p:cNvSpPr>
          <p:nvPr>
            <p:ph type="body" idx="1"/>
          </p:nvPr>
        </p:nvSpPr>
        <p:spPr>
          <a:xfrm>
            <a:off x="228600" y="971550"/>
            <a:ext cx="8672513" cy="5059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rgbClr val="50505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68300" algn="l" rtl="0">
              <a:spcBef>
                <a:spcPts val="440"/>
              </a:spcBef>
              <a:spcAft>
                <a:spcPts val="0"/>
              </a:spcAft>
              <a:buClr>
                <a:srgbClr val="505050"/>
              </a:buClr>
              <a:buSzPts val="2200"/>
              <a:buFont typeface="Arial"/>
              <a:buChar char="–"/>
              <a:defRPr sz="2200" b="0" i="0" u="none" strike="noStrike" cap="non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rgbClr val="50505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rgbClr val="505050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rgbClr val="50505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Google Shape;66;p15"/>
          <p:cNvSpPr txBox="1"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1" i="0" u="none" strike="noStrike" cap="non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1" i="0" u="none" strike="noStrike" cap="non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1" i="0" u="none" strike="noStrike" cap="non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1" i="0" u="none" strike="noStrike" cap="non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1" i="0" u="none" strike="noStrike" cap="non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1" i="0" u="none" strike="noStrike" cap="non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1" i="0" u="none" strike="noStrike" cap="non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1" i="0" u="none" strike="noStrike" cap="non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67" name="Google Shape;67;p15"/>
          <p:cNvSpPr txBox="1">
            <a:spLocks noGrp="1"/>
          </p:cNvSpPr>
          <p:nvPr>
            <p:ph type="dt" idx="10"/>
          </p:nvPr>
        </p:nvSpPr>
        <p:spPr>
          <a:xfrm>
            <a:off x="736827" y="6504214"/>
            <a:ext cx="675368" cy="24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21-Nov-2024</a:t>
            </a:r>
            <a:endParaRPr/>
          </a:p>
        </p:txBody>
      </p:sp>
      <p:sp>
        <p:nvSpPr>
          <p:cNvPr id="68" name="Google Shape;68;p15"/>
          <p:cNvSpPr txBox="1">
            <a:spLocks noGrp="1"/>
          </p:cNvSpPr>
          <p:nvPr>
            <p:ph type="ftr" idx="11"/>
          </p:nvPr>
        </p:nvSpPr>
        <p:spPr>
          <a:xfrm>
            <a:off x="1530603" y="6504214"/>
            <a:ext cx="6262118" cy="2428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G Rakness (FNAL)             AD Friday 9am meeting     27-Dec-2024</a:t>
            </a:r>
            <a:endParaRPr/>
          </a:p>
        </p:txBody>
      </p:sp>
      <p:sp>
        <p:nvSpPr>
          <p:cNvPr id="69" name="Google Shape;69;p15"/>
          <p:cNvSpPr txBox="1">
            <a:spLocks noGrp="1"/>
          </p:cNvSpPr>
          <p:nvPr>
            <p:ph type="sldNum" idx="12"/>
          </p:nvPr>
        </p:nvSpPr>
        <p:spPr>
          <a:xfrm>
            <a:off x="222250" y="6504214"/>
            <a:ext cx="414338" cy="237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1953566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21-Nov-2024</a:t>
            </a:r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0399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G Rakness (FNAL)             AD Friday 9am meeting     27-Dec-2024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3" y="4477484"/>
            <a:ext cx="1076325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215900" y="6258863"/>
            <a:ext cx="8699500" cy="197990"/>
            <a:chOff x="600217" y="6258863"/>
            <a:chExt cx="8297721" cy="188846"/>
          </a:xfrm>
        </p:grpSpPr>
        <p:cxnSp>
          <p:nvCxnSpPr>
            <p:cNvPr id="10" name="Straight Connector 9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6" descr="FermiLogo_RGB_NALBlue.png"/>
            <p:cNvPicPr>
              <a:picLocks noChangeAspect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58863"/>
              <a:ext cx="1044157" cy="188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04" r:id="rId2"/>
    <p:sldLayoutId id="2147484105" r:id="rId3"/>
    <p:sldLayoutId id="2147484120" r:id="rId4"/>
    <p:sldLayoutId id="2147484103" r:id="rId5"/>
    <p:sldLayoutId id="2147484122" r:id="rId6"/>
    <p:sldLayoutId id="2147484116" r:id="rId7"/>
    <p:sldLayoutId id="2147484123" r:id="rId8"/>
  </p:sldLayoutIdLst>
  <p:hf hd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indico.fnal.gov/event/67539/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8028251-C17D-1BAE-B45C-C29EABEAB5F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Greg </a:t>
            </a:r>
            <a:r>
              <a:rPr lang="en-US" dirty="0" err="1"/>
              <a:t>Rakness</a:t>
            </a:r>
            <a:r>
              <a:rPr lang="en-US" dirty="0"/>
              <a:t> (FNAL)</a:t>
            </a:r>
          </a:p>
          <a:p>
            <a:r>
              <a:rPr lang="en-US" dirty="0"/>
              <a:t>Friday 9am AD meeting</a:t>
            </a:r>
          </a:p>
          <a:p>
            <a:r>
              <a:rPr lang="en-US" dirty="0"/>
              <a:t>27-Dec-2024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AEB71C-FAD1-7AE2-C34D-BC2379E7381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US" dirty="0"/>
              <a:t>Mu2e report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3142B73-5FD6-797D-9CC4-642CDB4A6DDB}"/>
              </a:ext>
            </a:extLst>
          </p:cNvPr>
          <p:cNvSpPr txBox="1"/>
          <p:nvPr/>
        </p:nvSpPr>
        <p:spPr>
          <a:xfrm>
            <a:off x="3957969" y="6031348"/>
            <a:ext cx="501590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/>
              <a:t>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3FFF601-06E4-FEF9-C1BA-6C44FC2B479F}"/>
              </a:ext>
            </a:extLst>
          </p:cNvPr>
          <p:cNvSpPr txBox="1"/>
          <p:nvPr/>
        </p:nvSpPr>
        <p:spPr>
          <a:xfrm>
            <a:off x="4063700" y="5670898"/>
            <a:ext cx="491017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https://indico.fnal.gov/event/67539/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770529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2676D64-2F00-52D2-2E09-3E00106C2B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1" y="1156607"/>
            <a:ext cx="5312228" cy="5059363"/>
          </a:xfrm>
        </p:spPr>
        <p:txBody>
          <a:bodyPr>
            <a:normAutofit/>
          </a:bodyPr>
          <a:lstStyle/>
          <a:p>
            <a:r>
              <a:rPr lang="en-US" dirty="0"/>
              <a:t>Modifying wooden cover for IFB </a:t>
            </a:r>
          </a:p>
          <a:p>
            <a:pPr lvl="1"/>
            <a:r>
              <a:rPr lang="en-US" dirty="0"/>
              <a:t>Cover the vacuum flange while keeping interior open for access</a:t>
            </a:r>
          </a:p>
          <a:p>
            <a:r>
              <a:rPr lang="en-US" dirty="0"/>
              <a:t>Electricians continue working on safety enclosures</a:t>
            </a:r>
          </a:p>
          <a:p>
            <a:r>
              <a:rPr lang="en-US" dirty="0"/>
              <a:t>Preliminary tests of air pressure change in hall when ODH fans on</a:t>
            </a:r>
          </a:p>
          <a:p>
            <a:pPr lvl="1"/>
            <a:r>
              <a:rPr lang="en-US" dirty="0"/>
              <a:t>(aiming not to crush straw tracker if in the hall and ODH fans turn on…)</a:t>
            </a:r>
          </a:p>
          <a:p>
            <a:pPr lvl="1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2C5F915-6BE0-8B30-E4A9-69AEE178AE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Couple of things at Mu2e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F94F94-67B6-5FB7-1200-A15C7AFFC7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 Rakness (FNAL)             AD Friday 9am meeting     27-Dec-2024</a:t>
            </a:r>
            <a:endParaRPr lang="en-US" b="1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B38986-339D-E437-C39B-545B1F38DD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pic>
        <p:nvPicPr>
          <p:cNvPr id="7" name="Picture 6" descr="A picture containing indoor&#10;&#10;Description automatically generated">
            <a:extLst>
              <a:ext uri="{FF2B5EF4-FFF2-40B4-BE49-F238E27FC236}">
                <a16:creationId xmlns:a16="http://schemas.microsoft.com/office/drawing/2014/main" id="{F1C4D181-3B6E-5D9D-3915-C22AFD4CF0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7516" y="17117"/>
            <a:ext cx="1909756" cy="248443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34060E4-EAE9-8FCD-4AA6-5ADBD5328965}"/>
              </a:ext>
            </a:extLst>
          </p:cNvPr>
          <p:cNvSpPr txBox="1"/>
          <p:nvPr/>
        </p:nvSpPr>
        <p:spPr>
          <a:xfrm>
            <a:off x="157277" y="4632333"/>
            <a:ext cx="8686799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Helvetica"/>
                <a:ea typeface="Geneva" charset="0"/>
              </a:rPr>
              <a:t>Found solution to keep power to MC1 + MC2 (Mu2e) buildings during PIP-II work  </a:t>
            </a:r>
          </a:p>
          <a:p>
            <a:pPr marL="742950" marR="0" lvl="1" indent="-28575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Helvetica"/>
                <a:ea typeface="ＭＳ Ｐゴシック" charset="0"/>
              </a:rPr>
              <a:t>Thanks to PIP-II + ISD + AD + PPD for figuring out how to keep both PIP-II and Mu2e Projects moving forward with no undue delay</a:t>
            </a:r>
          </a:p>
        </p:txBody>
      </p:sp>
      <p:pic>
        <p:nvPicPr>
          <p:cNvPr id="13" name="Picture 12" descr="A picture containing indoor&#10;&#10;Description automatically generated">
            <a:extLst>
              <a:ext uri="{FF2B5EF4-FFF2-40B4-BE49-F238E27FC236}">
                <a16:creationId xmlns:a16="http://schemas.microsoft.com/office/drawing/2014/main" id="{3B8A36C5-367D-2EA7-793F-CDEAE9D12E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3120" y="1984108"/>
            <a:ext cx="2868386" cy="2648225"/>
          </a:xfrm>
          <a:prstGeom prst="rect">
            <a:avLst/>
          </a:prstGeom>
        </p:spPr>
      </p:pic>
      <p:sp>
        <p:nvSpPr>
          <p:cNvPr id="14" name="Right Arrow 13">
            <a:extLst>
              <a:ext uri="{FF2B5EF4-FFF2-40B4-BE49-F238E27FC236}">
                <a16:creationId xmlns:a16="http://schemas.microsoft.com/office/drawing/2014/main" id="{88AFE2E0-C4ED-8FEC-D1C1-7C2CFF521EDE}"/>
              </a:ext>
            </a:extLst>
          </p:cNvPr>
          <p:cNvSpPr/>
          <p:nvPr/>
        </p:nvSpPr>
        <p:spPr>
          <a:xfrm rot="2615956">
            <a:off x="6561236" y="1757989"/>
            <a:ext cx="525235" cy="51744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7682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95C1751-8159-ACEE-0DFD-DCA047574D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Helvetica"/>
                <a:ea typeface="Geneva" charset="0"/>
              </a:rPr>
              <a:t>Install sump level monitor</a:t>
            </a:r>
          </a:p>
          <a:p>
            <a:pPr lvl="1"/>
            <a:r>
              <a:rPr lang="en-US" dirty="0">
                <a:ea typeface="Geneva" charset="0"/>
              </a:rPr>
              <a:t>Following in Jim’s footsteps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505050"/>
              </a:solidFill>
              <a:effectLst/>
              <a:uLnTx/>
              <a:uFillTx/>
              <a:latin typeface="Helvetica"/>
              <a:ea typeface="Geneva" charset="0"/>
            </a:endParaRPr>
          </a:p>
          <a:p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Helvetica"/>
                <a:ea typeface="Geneva" charset="0"/>
              </a:rPr>
              <a:t>Replace Automatic Transfer Switch at MC1</a:t>
            </a:r>
          </a:p>
          <a:p>
            <a:pPr lvl="1"/>
            <a:r>
              <a:rPr lang="en-US" dirty="0">
                <a:ea typeface="Geneva" charset="0"/>
              </a:rPr>
              <a:t>To automatically switch to backup power for Mu2e </a:t>
            </a:r>
            <a:r>
              <a:rPr lang="en-US" dirty="0" err="1">
                <a:ea typeface="Geneva" charset="0"/>
              </a:rPr>
              <a:t>cryo</a:t>
            </a:r>
            <a:r>
              <a:rPr lang="en-US" dirty="0">
                <a:ea typeface="Geneva" charset="0"/>
              </a:rPr>
              <a:t> plant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505050"/>
              </a:solidFill>
              <a:effectLst/>
              <a:uLnTx/>
              <a:uFillTx/>
              <a:latin typeface="Helvetica"/>
              <a:ea typeface="Geneva" charset="0"/>
            </a:endParaRPr>
          </a:p>
          <a:p>
            <a:r>
              <a:rPr lang="en-US" dirty="0"/>
              <a:t>Hang collimator in extinction monitor area</a:t>
            </a:r>
          </a:p>
          <a:p>
            <a:pPr lvl="1"/>
            <a:r>
              <a:rPr lang="en-US" dirty="0"/>
              <a:t>Understanding flexibility in concrete pour contract to make room to receive other items</a:t>
            </a:r>
          </a:p>
          <a:p>
            <a:r>
              <a:rPr lang="en-US" dirty="0"/>
              <a:t>Continue preparations to bring over Calorimeter and Tracker</a:t>
            </a:r>
          </a:p>
          <a:p>
            <a:pPr lvl="1"/>
            <a:r>
              <a:rPr lang="en-US" dirty="0"/>
              <a:t>Lots to do here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2046036-B94E-3641-B935-69D74C4B9B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After the Winter Break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F560D1C-3052-023B-2D97-CD99DF45EC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 Rakness (FNAL)             AD Friday 9am meeting     27-Dec-2024</a:t>
            </a:r>
            <a:endParaRPr lang="en-US" b="1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4CFEDF-777E-3F1B-2583-A3914AA1B9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9983812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_PPT_0908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Fermilab  -  Read-Only" id="{1A61E460-69C1-5C47-8A1F-C0F1628F06BD}" vid="{58F86324-3A72-294A-AB8A-96D9BB58B7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Fermilab_PPT_090815</Template>
  <TotalTime>62220</TotalTime>
  <Words>203</Words>
  <Application>Microsoft Macintosh PowerPoint</Application>
  <PresentationFormat>On-screen Show (4:3)</PresentationFormat>
  <Paragraphs>27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Arial</vt:lpstr>
      <vt:lpstr>Calibri</vt:lpstr>
      <vt:lpstr>Geneva</vt:lpstr>
      <vt:lpstr>Helvetica</vt:lpstr>
      <vt:lpstr>Helvetica Neue</vt:lpstr>
      <vt:lpstr>Fermilab_PPT_090815</vt:lpstr>
      <vt:lpstr>PowerPoint Presentation</vt:lpstr>
      <vt:lpstr>Couple of things at Mu2e</vt:lpstr>
      <vt:lpstr>After the Winter Break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Gregory Rakness</dc:creator>
  <cp:lastModifiedBy>Gregory Rakness</cp:lastModifiedBy>
  <cp:revision>944</cp:revision>
  <cp:lastPrinted>2020-11-05T17:47:55Z</cp:lastPrinted>
  <dcterms:created xsi:type="dcterms:W3CDTF">2020-01-09T15:14:09Z</dcterms:created>
  <dcterms:modified xsi:type="dcterms:W3CDTF">2024-12-27T14:58:27Z</dcterms:modified>
</cp:coreProperties>
</file>