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6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81" autoAdjust="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12/27/2024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12/27/2024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12/27/2024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12/27/2024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12/27/2024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12/27/2024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12/27/2024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12/27/2024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12/27/2024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12/27/2024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12/27/2024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12/27/2024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9 AM Meeting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Erin Cook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MCR Crew Chief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Friday, December 27, 2024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E65DA4F-2285-9826-29F6-557E8F7F27F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8824"/>
          <a:stretch/>
        </p:blipFill>
        <p:spPr>
          <a:xfrm rot="5400000">
            <a:off x="4086956" y="1258332"/>
            <a:ext cx="4994275" cy="4565003"/>
          </a:xfrm>
          <a:prstGeom prst="rect">
            <a:avLst/>
          </a:prstGeom>
          <a:noFill/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025749-1C6A-44F8-A0E3-3ACB4D196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3838" y="983231"/>
            <a:ext cx="4048018" cy="526345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1900" b="1" dirty="0"/>
              <a:t>Monday: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900" dirty="0"/>
              <a:t>Experts fixed KRF5 filament</a:t>
            </a:r>
          </a:p>
          <a:p>
            <a:pPr>
              <a:lnSpc>
                <a:spcPct val="90000"/>
              </a:lnSpc>
            </a:pPr>
            <a:r>
              <a:rPr lang="en-US" sz="1900" b="1" dirty="0"/>
              <a:t>Tuesday: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900" dirty="0"/>
              <a:t>Continued to have infrequent BNB permit trips on Target Cave Exhaust Fan</a:t>
            </a:r>
          </a:p>
          <a:p>
            <a:pPr>
              <a:lnSpc>
                <a:spcPct val="90000"/>
              </a:lnSpc>
            </a:pPr>
            <a:r>
              <a:rPr lang="en-US" sz="1900" b="1" dirty="0"/>
              <a:t>Wednesday: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900" dirty="0"/>
              <a:t>Various Booster RF Issues 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100" dirty="0"/>
              <a:t>Ran at slightly reduced intensity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900" dirty="0"/>
              <a:t>Vernier cavity temperature regulation issues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900" dirty="0"/>
              <a:t>CUB pump #1 high temp fault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100" dirty="0"/>
              <a:t>Duty Personnel monitored overnight</a:t>
            </a:r>
          </a:p>
          <a:p>
            <a:pPr>
              <a:lnSpc>
                <a:spcPct val="90000"/>
              </a:lnSpc>
            </a:pPr>
            <a:r>
              <a:rPr lang="en-US" sz="1900" b="1" dirty="0"/>
              <a:t>Thursday: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900" dirty="0"/>
              <a:t>Resolved CUB pumps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100" dirty="0"/>
              <a:t>Cleared fault on #2, fixed #1. No swapping of pumps occurred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900" dirty="0"/>
              <a:t>KRF1 Ignitron board replacement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100" dirty="0"/>
              <a:t>Opportunistic Booster Access for BRF07 Cavity Short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900" dirty="0"/>
              <a:t>Experts looked at Vernier LCW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100" dirty="0"/>
              <a:t>Work ongoing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E8A2D8-D114-4F0E-94C2-723C7EFA6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</p:spPr>
        <p:txBody>
          <a:bodyPr anchor="b">
            <a:normAutofit/>
          </a:bodyPr>
          <a:lstStyle/>
          <a:p>
            <a:r>
              <a:rPr lang="en-US" dirty="0"/>
              <a:t>Since Monday…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half" idx="16"/>
          </p:nvPr>
        </p:nvSpPr>
        <p:spPr bwMode="auto">
          <a:xfrm>
            <a:off x="6459538" y="6515100"/>
            <a:ext cx="1076325" cy="2413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>
              <a:spcAft>
                <a:spcPts val="600"/>
              </a:spcAft>
            </a:pPr>
            <a:fld id="{4DD9356F-AFC1-46DA-ACC5-77A7E9A7C83A}" type="datetime1">
              <a:rPr lang="en-US" altLang="en-US" sz="1200">
                <a:solidFill>
                  <a:srgbClr val="004C97"/>
                </a:solidFill>
              </a:rPr>
              <a:pPr eaLnBrk="1" hangingPunct="1">
                <a:spcAft>
                  <a:spcPts val="600"/>
                </a:spcAft>
              </a:pPr>
              <a:t>12/27/2024</a:t>
            </a:fld>
            <a:endParaRPr lang="en-US" altLang="en-US" sz="1200">
              <a:solidFill>
                <a:srgbClr val="004C97"/>
              </a:solidFill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7"/>
          </p:nvPr>
        </p:nvSpPr>
        <p:spPr bwMode="auto">
          <a:xfrm>
            <a:off x="806450" y="6515100"/>
            <a:ext cx="5373688" cy="2413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="t" compatLnSpc="1">
            <a:prstTxWarp prst="textNoShape">
              <a:avLst/>
            </a:prstTxWarp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en-US" altLang="en-US" sz="1200" dirty="0">
                <a:solidFill>
                  <a:srgbClr val="004C97"/>
                </a:solidFill>
              </a:rPr>
              <a:t>Cook | 9 AM Meeting</a:t>
            </a:r>
            <a:endParaRPr lang="en-US" altLang="en-US" sz="1200" b="1" dirty="0">
              <a:solidFill>
                <a:srgbClr val="004C97"/>
              </a:solidFill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8"/>
          </p:nvPr>
        </p:nvSpPr>
        <p:spPr bwMode="auto">
          <a:xfrm>
            <a:off x="228600" y="6515100"/>
            <a:ext cx="447675" cy="2413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>
              <a:spcAft>
                <a:spcPts val="600"/>
              </a:spcAft>
            </a:pPr>
            <a:fld id="{626492DB-2F06-44C7-8B18-72CF568DED1B}" type="slidenum">
              <a:rPr lang="en-US" altLang="en-US" sz="1200">
                <a:solidFill>
                  <a:srgbClr val="004C97"/>
                </a:solidFill>
              </a:rPr>
              <a:pPr eaLnBrk="1" hangingPunct="1">
                <a:spcAft>
                  <a:spcPts val="600"/>
                </a:spcAft>
              </a:pPr>
              <a:t>2</a:t>
            </a:fld>
            <a:endParaRPr lang="en-US" altLang="en-US" sz="1200">
              <a:solidFill>
                <a:srgbClr val="004C97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846</TotalTime>
  <Words>109</Words>
  <Application>Microsoft Office PowerPoint</Application>
  <PresentationFormat>On-screen Show (4:3)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9 AM Meeting</vt:lpstr>
      <vt:lpstr>Since Monday…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O’Clock Meeting</dc:title>
  <dc:creator>Maxwell Monningh</dc:creator>
  <cp:lastModifiedBy>bd-cap-ccdesk</cp:lastModifiedBy>
  <cp:revision>109</cp:revision>
  <cp:lastPrinted>2014-01-20T19:40:21Z</cp:lastPrinted>
  <dcterms:created xsi:type="dcterms:W3CDTF">2019-06-21T13:10:56Z</dcterms:created>
  <dcterms:modified xsi:type="dcterms:W3CDTF">2024-12-27T14:45:16Z</dcterms:modified>
</cp:coreProperties>
</file>