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12/27/2024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Erin Cook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December 27,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65DA4F-2285-9826-29F6-557E8F7F27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824"/>
          <a:stretch/>
        </p:blipFill>
        <p:spPr>
          <a:xfrm rot="5400000">
            <a:off x="4086956" y="1258332"/>
            <a:ext cx="4994275" cy="4565003"/>
          </a:xfrm>
          <a:prstGeom prst="rect">
            <a:avLst/>
          </a:prstGeom>
          <a:noFill/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838" y="983231"/>
            <a:ext cx="4048018" cy="526345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b="1" dirty="0"/>
              <a:t>Monday: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Experts fixed KRF5 filament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Tuesday: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Continued to have infrequent BNB permit trips on Target Cave Exhaust Fan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Wednesday: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Various Booster RF Issues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Ran at slightly reduced intensity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Vernier cavity temperature regulation issues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CUB pump #1 high temp fault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Duty Personnel monitored overnight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Thursday: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Resolved CUB pumps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Cleared fault on #2, fixed #1. No swapping of pumps occurred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KRF1 Ignitron board replacement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Opportunistic Booster Access for BRF07 Cavity Short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Experts looked at Vernier LCW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Work ongoing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xfrm>
            <a:off x="6459538" y="6515100"/>
            <a:ext cx="107632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4DD9356F-AFC1-46DA-ACC5-77A7E9A7C83A}" type="datetime1">
              <a:rPr lang="en-US" altLang="en-US" sz="1200">
                <a:solidFill>
                  <a:srgbClr val="004C97"/>
                </a:solidFill>
              </a:rPr>
              <a:pPr eaLnBrk="1" hangingPunct="1">
                <a:spcAft>
                  <a:spcPts val="600"/>
                </a:spcAft>
              </a:pPr>
              <a:t>12/27/2024</a:t>
            </a:fld>
            <a:endParaRPr lang="en-US" altLang="en-US" sz="1200">
              <a:solidFill>
                <a:srgbClr val="004C97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xfrm>
            <a:off x="806450" y="6515100"/>
            <a:ext cx="5373688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compatLnSpc="1">
            <a:prstTxWarp prst="textNoShape">
              <a:avLst/>
            </a:prstTxWarp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200" dirty="0">
                <a:solidFill>
                  <a:srgbClr val="004C97"/>
                </a:solidFill>
              </a:rPr>
              <a:t>Cook | 9 AM Meeting</a:t>
            </a:r>
            <a:endParaRPr lang="en-US" altLang="en-US" sz="1200" b="1" dirty="0">
              <a:solidFill>
                <a:srgbClr val="004C97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xfrm>
            <a:off x="228600" y="6515100"/>
            <a:ext cx="44767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626492DB-2F06-44C7-8B18-72CF568DED1B}" type="slidenum">
              <a:rPr lang="en-US" altLang="en-US" sz="1200">
                <a:solidFill>
                  <a:srgbClr val="004C97"/>
                </a:solidFill>
              </a:rPr>
              <a:pPr eaLnBrk="1" hangingPunct="1">
                <a:spcAft>
                  <a:spcPts val="600"/>
                </a:spcAft>
              </a:pPr>
              <a:t>2</a:t>
            </a:fld>
            <a:endParaRPr lang="en-US" altLang="en-US" sz="1200">
              <a:solidFill>
                <a:srgbClr val="004C9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846</TotalTime>
  <Words>109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109</cp:revision>
  <cp:lastPrinted>2014-01-20T19:40:21Z</cp:lastPrinted>
  <dcterms:created xsi:type="dcterms:W3CDTF">2019-06-21T13:10:56Z</dcterms:created>
  <dcterms:modified xsi:type="dcterms:W3CDTF">2024-12-27T14:45:16Z</dcterms:modified>
</cp:coreProperties>
</file>