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9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1/3/2025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1/3/2025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1/3/2025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1/3/2025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1/3/2025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1/3/2025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1/3/2025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1/3/2025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1/3/2025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1/3/2025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1/3/2025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1/3/2025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This Week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Matthew Hartung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January 3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rd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" y="849070"/>
            <a:ext cx="8555803" cy="5360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Monday: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Linac Access for QPS508 repairs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Pre-Acc Buncher Troubleshooting</a:t>
            </a:r>
            <a:endParaRPr lang="en-US" sz="21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Tuesday: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Tuning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Wednesday: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LRF1 Reverse Power Issues</a:t>
            </a:r>
          </a:p>
          <a:p>
            <a:pPr lvl="1"/>
            <a:endParaRPr lang="en-US" sz="13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Thursday: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Replaced B:SXL19 corrector P.S.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MIRF Cavity Leak found at the Test Stand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LRF5 Bulk Tuner Skid repairs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3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Currently: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8.4e16 p/</a:t>
            </a:r>
            <a:r>
              <a:rPr lang="en-US" sz="1300" dirty="0" err="1">
                <a:solidFill>
                  <a:schemeClr val="accent6">
                    <a:lumMod val="50000"/>
                  </a:schemeClr>
                </a:solidFill>
              </a:rPr>
              <a:t>hr</a:t>
            </a: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 to BNB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1/3/2025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0" y="6515100"/>
            <a:ext cx="1379535" cy="239234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r>
              <a:rPr lang="en-US" altLang="en-US" dirty="0"/>
              <a:t> Matthew Hartung</a:t>
            </a:r>
          </a:p>
        </p:txBody>
      </p:sp>
      <p:pic>
        <p:nvPicPr>
          <p:cNvPr id="3" name="Picture 2" descr="A graph with a line">
            <a:extLst>
              <a:ext uri="{FF2B5EF4-FFF2-40B4-BE49-F238E27FC236}">
                <a16:creationId xmlns:a16="http://schemas.microsoft.com/office/drawing/2014/main" id="{84C6EDC6-8E10-8790-47AB-4D3D6CBB1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182" y="849070"/>
            <a:ext cx="5033818" cy="508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2371</TotalTime>
  <Words>68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This Week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308</cp:revision>
  <cp:lastPrinted>2019-03-11T13:45:25Z</cp:lastPrinted>
  <dcterms:created xsi:type="dcterms:W3CDTF">2015-11-15T15:32:11Z</dcterms:created>
  <dcterms:modified xsi:type="dcterms:W3CDTF">2025-01-03T14:31:24Z</dcterms:modified>
</cp:coreProperties>
</file>