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6" autoAdjust="0"/>
    <p:restoredTop sz="94663"/>
  </p:normalViewPr>
  <p:slideViewPr>
    <p:cSldViewPr snapToGrid="0" snapToObjects="1" showGuides="1">
      <p:cViewPr varScale="1">
        <p:scale>
          <a:sx n="129" d="100"/>
          <a:sy n="129" d="100"/>
        </p:scale>
        <p:origin x="150" y="3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 Kuharik" userId="e31a3ee5-9e74-4dc4-a24b-91975636a6c9" providerId="ADAL" clId="{FA5637C6-70CD-4A8E-B49F-2D313FE650D0}"/>
    <pc:docChg chg="custSel addSld modSld">
      <pc:chgData name="John C Kuharik" userId="e31a3ee5-9e74-4dc4-a24b-91975636a6c9" providerId="ADAL" clId="{FA5637C6-70CD-4A8E-B49F-2D313FE650D0}" dt="2022-12-02T14:15:46.939" v="1034" actId="20577"/>
      <pc:docMkLst>
        <pc:docMk/>
      </pc:docMkLst>
      <pc:sldChg chg="addSp delSp modSp mod">
        <pc:chgData name="John C Kuharik" userId="e31a3ee5-9e74-4dc4-a24b-91975636a6c9" providerId="ADAL" clId="{FA5637C6-70CD-4A8E-B49F-2D313FE650D0}" dt="2022-12-02T14:15:46.939" v="1034" actId="20577"/>
        <pc:sldMkLst>
          <pc:docMk/>
          <pc:sldMk cId="3784689877" sldId="275"/>
        </pc:sldMkLst>
        <pc:spChg chg="mod">
          <ac:chgData name="John C Kuharik" userId="e31a3ee5-9e74-4dc4-a24b-91975636a6c9" providerId="ADAL" clId="{FA5637C6-70CD-4A8E-B49F-2D313FE650D0}" dt="2022-12-02T14:15:46.939" v="1034" actId="20577"/>
          <ac:spMkLst>
            <pc:docMk/>
            <pc:sldMk cId="3784689877" sldId="275"/>
            <ac:spMk id="8" creationId="{CE620D85-D227-465A-84A2-F9FD03364973}"/>
          </ac:spMkLst>
        </pc:spChg>
        <pc:picChg chg="del">
          <ac:chgData name="John C Kuharik" userId="e31a3ee5-9e74-4dc4-a24b-91975636a6c9" providerId="ADAL" clId="{FA5637C6-70CD-4A8E-B49F-2D313FE650D0}" dt="2022-12-02T13:53:29.763" v="1" actId="478"/>
          <ac:picMkLst>
            <pc:docMk/>
            <pc:sldMk cId="3784689877" sldId="275"/>
            <ac:picMk id="2" creationId="{DA926366-991F-4BBC-9C83-064A5027CEEB}"/>
          </ac:picMkLst>
        </pc:picChg>
        <pc:picChg chg="add mod">
          <ac:chgData name="John C Kuharik" userId="e31a3ee5-9e74-4dc4-a24b-91975636a6c9" providerId="ADAL" clId="{FA5637C6-70CD-4A8E-B49F-2D313FE650D0}" dt="2022-12-02T13:53:43.528" v="6" actId="14100"/>
          <ac:picMkLst>
            <pc:docMk/>
            <pc:sldMk cId="3784689877" sldId="275"/>
            <ac:picMk id="9" creationId="{CCF59A28-ABAA-4FC0-81FB-01E22019D5A8}"/>
          </ac:picMkLst>
        </pc:picChg>
      </pc:sldChg>
      <pc:sldChg chg="modSp add mod">
        <pc:chgData name="John C Kuharik" userId="e31a3ee5-9e74-4dc4-a24b-91975636a6c9" providerId="ADAL" clId="{FA5637C6-70CD-4A8E-B49F-2D313FE650D0}" dt="2022-12-02T14:14:02.776" v="1033" actId="20577"/>
        <pc:sldMkLst>
          <pc:docMk/>
          <pc:sldMk cId="3853770021" sldId="276"/>
        </pc:sldMkLst>
        <pc:spChg chg="mod">
          <ac:chgData name="John C Kuharik" userId="e31a3ee5-9e74-4dc4-a24b-91975636a6c9" providerId="ADAL" clId="{FA5637C6-70CD-4A8E-B49F-2D313FE650D0}" dt="2022-12-02T14:14:02.776" v="1033" actId="20577"/>
          <ac:spMkLst>
            <pc:docMk/>
            <pc:sldMk cId="3853770021" sldId="276"/>
            <ac:spMk id="8" creationId="{CE620D85-D227-465A-84A2-F9FD033649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E0E7D85-5184-4857-84E8-9822919C193B}" type="datetime1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E8475A-A2B8-4FEE-850B-1E573461DB1B}" type="datetime1">
              <a:rPr lang="en-US" smtClean="0"/>
              <a:t>1/3/2025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D659EC1-FA7B-4B52-9E94-63B5C1FEB68B}" type="datetime1">
              <a:rPr lang="en-US" smtClean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1D34C-6B5E-465C-B923-92F1F98259B1}" type="datetime1">
              <a:rPr lang="en-US" smtClean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D52573-B353-48C6-A7A1-0A2D3CC9B9C2}" type="datetime1">
              <a:rPr lang="en-US" smtClean="0"/>
              <a:t>1/3/2025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884B83D-60D7-42D6-BED9-444F25D7DDCB}" type="datetime1">
              <a:rPr lang="en-US" smtClean="0"/>
              <a:t>1/3/2025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90D2314-2C8D-4010-B128-9AAAAAC39E2C}" type="datetime1">
              <a:rPr lang="en-US" smtClean="0"/>
              <a:t>1/3/2025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EB5177F-3E0C-40DF-838F-D9A049B36A1E}" type="datetime1">
              <a:rPr lang="en-US" smtClean="0"/>
              <a:t>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20D85-D227-465A-84A2-F9FD03364973}"/>
              </a:ext>
            </a:extLst>
          </p:cNvPr>
          <p:cNvSpPr txBox="1"/>
          <p:nvPr/>
        </p:nvSpPr>
        <p:spPr>
          <a:xfrm>
            <a:off x="0" y="635703"/>
            <a:ext cx="35394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Fri: General tuning.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Saturday/Sunday Ops general tuning. GMPS </a:t>
            </a:r>
            <a:r>
              <a:rPr lang="en-US" sz="1400" dirty="0" err="1" smtClean="0"/>
              <a:t>Vac</a:t>
            </a:r>
            <a:r>
              <a:rPr lang="en-US" sz="1400" dirty="0" smtClean="0"/>
              <a:t> trip Sunday caused brief timing glitch.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Mon</a:t>
            </a:r>
            <a:r>
              <a:rPr lang="en-US" sz="1400" dirty="0"/>
              <a:t>: </a:t>
            </a:r>
            <a:r>
              <a:rPr lang="en-US" sz="1400" dirty="0" smtClean="0"/>
              <a:t>Assisted ISD, providing them with a fan for LP1 VFD temp reduction.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Tues: General tuning . RF Folks recovered BRF02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 New Year: Running okay.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Thursday: B:SXL19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failure/ replacement. Repaired 8GeV TV system to CNS1-4 MCR TVs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Fri: Good </a:t>
            </a:r>
            <a:r>
              <a:rPr lang="en-US" sz="1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Running continues to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BNB at 5Hz. 4.5E212/p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Ops for keeping things running well.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796916" y="4191788"/>
            <a:ext cx="45083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Downtime over week : ~2.88hrs</a:t>
            </a:r>
          </a:p>
          <a:p>
            <a:r>
              <a:rPr lang="en-US" sz="1200" dirty="0" smtClean="0"/>
              <a:t>Mostly BRF01 screen DC OC, IPRF14/21 </a:t>
            </a:r>
            <a:r>
              <a:rPr lang="en-US" sz="1200" dirty="0" err="1" smtClean="0"/>
              <a:t>vac</a:t>
            </a:r>
            <a:r>
              <a:rPr lang="en-US" sz="1200" dirty="0" smtClean="0"/>
              <a:t> trips and SXL19 Regulator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7546894" y="2959415"/>
            <a:ext cx="1032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>
                <a:solidFill>
                  <a:schemeClr val="bg1"/>
                </a:solidFill>
              </a:rPr>
              <a:t>Access for BRF7 </a:t>
            </a:r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3673" r="1059" b="1163"/>
          <a:stretch/>
        </p:blipFill>
        <p:spPr>
          <a:xfrm>
            <a:off x="3633822" y="150322"/>
            <a:ext cx="5131039" cy="41168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6853758" y="3177280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SXL19 Regulator failure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431353" y="2882041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95000"/>
                  </a:schemeClr>
                </a:solidFill>
              </a:rPr>
              <a:t>Linac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 QPS508</a:t>
            </a:r>
          </a:p>
          <a:p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982832" y="2882043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GMPS timing glitch trip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10825</TotalTime>
  <Words>127</Words>
  <Application>Microsoft Office PowerPoint</Application>
  <PresentationFormat>On-screen Show (16:9)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Times New Roman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bd-cap-cns2pc</cp:lastModifiedBy>
  <cp:revision>50</cp:revision>
  <cp:lastPrinted>2014-01-20T19:40:21Z</cp:lastPrinted>
  <dcterms:created xsi:type="dcterms:W3CDTF">2021-08-20T13:25:13Z</dcterms:created>
  <dcterms:modified xsi:type="dcterms:W3CDTF">2025-01-03T14:57:16Z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