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DAE79-2B68-4070-87AD-5C677B1ECC51}" v="13" dt="2025-01-03T12:56:33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F93DAE79-2B68-4070-87AD-5C677B1ECC51}"/>
    <pc:docChg chg="modSld">
      <pc:chgData name="Jerry N. Makara" userId="336db413-2475-4489-92f2-557bb2c40f7b" providerId="ADAL" clId="{F93DAE79-2B68-4070-87AD-5C677B1ECC51}" dt="2025-01-03T12:56:33.962" v="84" actId="1076"/>
      <pc:docMkLst>
        <pc:docMk/>
      </pc:docMkLst>
      <pc:sldChg chg="addSp delSp modSp mod">
        <pc:chgData name="Jerry N. Makara" userId="336db413-2475-4489-92f2-557bb2c40f7b" providerId="ADAL" clId="{F93DAE79-2B68-4070-87AD-5C677B1ECC51}" dt="2025-01-03T12:56:33.962" v="84" actId="1076"/>
        <pc:sldMkLst>
          <pc:docMk/>
          <pc:sldMk cId="3368589570" sldId="256"/>
        </pc:sldMkLst>
        <pc:spChg chg="mod">
          <ac:chgData name="Jerry N. Makara" userId="336db413-2475-4489-92f2-557bb2c40f7b" providerId="ADAL" clId="{F93DAE79-2B68-4070-87AD-5C677B1ECC51}" dt="2025-01-03T12:56:21.319" v="81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F93DAE79-2B68-4070-87AD-5C677B1ECC51}" dt="2025-01-02T16:57:00.332" v="9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F93DAE79-2B68-4070-87AD-5C677B1ECC51}" dt="2025-01-03T12:56:33.962" v="84" actId="1076"/>
          <ac:picMkLst>
            <pc:docMk/>
            <pc:sldMk cId="3368589570" sldId="256"/>
            <ac:picMk id="7" creationId="{0AC82D92-8838-FF90-3D8E-9A2922F8BA05}"/>
          </ac:picMkLst>
        </pc:picChg>
        <pc:picChg chg="del">
          <ac:chgData name="Jerry N. Makara" userId="336db413-2475-4489-92f2-557bb2c40f7b" providerId="ADAL" clId="{F93DAE79-2B68-4070-87AD-5C677B1ECC51}" dt="2025-01-03T12:56:27.923" v="82" actId="478"/>
          <ac:picMkLst>
            <pc:docMk/>
            <pc:sldMk cId="3368589570" sldId="256"/>
            <ac:picMk id="23" creationId="{6E589773-CD71-6A5B-B1D3-B49D14BEC2E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/>
            <a:t>Status 1/3/2025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/>
            <a:t>Status 1/3/2025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86023011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shut down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w/ ongoing warmup to RT w/ 2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Purifier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RT with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pvjt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pvcd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issues being investigated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RT, to be cooled down soon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" y="21906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7" y="169191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87" y="12270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>
            <a:extLst>
              <a:ext uri="{FF2B5EF4-FFF2-40B4-BE49-F238E27FC236}">
                <a16:creationId xmlns:a16="http://schemas.microsoft.com/office/drawing/2014/main" id="{F0B930CC-AF25-0CEC-5996-22EF5C63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EE09E-EC45-B571-F8D0-EAE04693D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4400" y="3892735"/>
            <a:ext cx="2125779" cy="1388102"/>
          </a:xfrm>
          <a:prstGeom prst="rect">
            <a:avLst/>
          </a:prstGeom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AC82D92-8838-FF90-3D8E-9A2922F8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" y="18855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27908</TotalTime>
  <Words>175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1059</cp:revision>
  <dcterms:created xsi:type="dcterms:W3CDTF">2013-09-14T14:02:30Z</dcterms:created>
  <dcterms:modified xsi:type="dcterms:W3CDTF">2025-01-03T12:56:44Z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