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9"/>
  </p:notesMasterIdLst>
  <p:handoutMasterIdLst>
    <p:handoutMasterId r:id="rId10"/>
  </p:handoutMasterIdLst>
  <p:sldIdLst>
    <p:sldId id="265" r:id="rId3"/>
    <p:sldId id="266" r:id="rId4"/>
    <p:sldId id="272" r:id="rId5"/>
    <p:sldId id="267" r:id="rId6"/>
    <p:sldId id="273" r:id="rId7"/>
    <p:sldId id="275" r:id="rId8"/>
  </p:sldIdLst>
  <p:sldSz cx="9144000" cy="6858000" type="screen4x3"/>
  <p:notesSz cx="6985000" cy="92837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5050"/>
    <a:srgbClr val="404040"/>
    <a:srgbClr val="003087"/>
    <a:srgbClr val="004C97"/>
    <a:srgbClr val="63666A"/>
    <a:srgbClr val="A7A8AA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79" autoAdjust="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1329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32" tIns="46467" rIns="92932" bIns="4646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32" tIns="46467" rIns="92932" bIns="4646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1/6/2025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32" tIns="46467" rIns="92932" bIns="4646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32" tIns="46467" rIns="92932" bIns="4646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32" tIns="46467" rIns="92932" bIns="4646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32" tIns="46467" rIns="92932" bIns="4646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1/6/2025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2" tIns="46467" rIns="92932" bIns="4646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32" tIns="46467" rIns="92932" bIns="46467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32" tIns="46467" rIns="92932" bIns="4646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32" tIns="46467" rIns="92932" bIns="4646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Cryo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Assembly, Cold Mass Status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A. Vouris</a:t>
            </a:r>
          </a:p>
          <a:p>
            <a:pPr eaLnBrk="1" hangingPunct="1"/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Cryo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Assy L2 Meeting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Jan. 6, 2024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773789"/>
            <a:ext cx="8686800" cy="559957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WorkStation Equipment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Status</a:t>
            </a:r>
            <a:endParaRPr lang="en-US" altLang="en-US" sz="16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End Can</a:t>
            </a: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Order additional pallet jack w/ extended forks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6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</a:t>
            </a: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old Mass</a:t>
            </a:r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 drawings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Working through redlines for next batch of drawing mods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dwg for revisions: Magnet Model updated in all drawings</a:t>
            </a:r>
            <a:endParaRPr lang="en-US" altLang="en-US" sz="1600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5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F10138327 – Update Triple flange gussets work ticket</a:t>
            </a:r>
          </a:p>
          <a:p>
            <a:pPr lvl="5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F10151260 – redlined updates added to clear welding station saddles – starting work ticket</a:t>
            </a:r>
          </a:p>
          <a:p>
            <a:pPr lvl="5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F10178090 – Capillary tube install update – Work ticket for missed corrections and model updates for triple flange</a:t>
            </a:r>
          </a:p>
          <a:p>
            <a:pPr lvl="5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F10172809 – Pressure test drawing default updates from lower dwg</a:t>
            </a:r>
          </a:p>
          <a:p>
            <a:pPr lvl="5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Update Drawing tree - as needed after final revisions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6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Additional tooling:</a:t>
            </a:r>
            <a:endParaRPr lang="en-US" altLang="en-US" sz="1400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  <a:cs typeface="Helvetica" panose="020B0604020202020204" pitchFamily="34" charset="0"/>
            </a:endParaRP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  <a:cs typeface="Helvetica" panose="020B0604020202020204" pitchFamily="34" charset="0"/>
              </a:rPr>
              <a:t>Alignment Tooling Clamps at VMS – All complete for station 1. Station 2 to start after CM-05 is off (Mach ID’s to fit cm)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  <a:cs typeface="Helvetica" panose="020B0604020202020204" pitchFamily="34" charset="0"/>
              </a:rPr>
              <a:t>HT-X alignment tooling – WPA Works LLC PO# 720341 due Jan. 10, 2025 – </a:t>
            </a:r>
            <a:r>
              <a:rPr lang="en-US" altLang="en-US" sz="1400" b="1" dirty="0" err="1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  <a:cs typeface="Helvetica" panose="020B0604020202020204" pitchFamily="34" charset="0"/>
              </a:rPr>
              <a:t>Mat’l</a:t>
            </a: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  <a:cs typeface="Helvetica" panose="020B0604020202020204" pitchFamily="34" charset="0"/>
              </a:rPr>
              <a:t> ordered expecting to start machining next week (12/23) and on schedule to be shipping by Jan. 10 (Will update status today)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  <a:cs typeface="Helvetica" panose="020B0604020202020204" pitchFamily="34" charset="0"/>
              </a:rPr>
              <a:t>Test Blank for End Cans at shop for Machining – to be completed week of Jan. 13</a:t>
            </a:r>
          </a:p>
          <a:p>
            <a:pPr lvl="3">
              <a:buFont typeface="Wingdings" panose="05000000000000000000" pitchFamily="2" charset="2"/>
              <a:buChar char="§"/>
            </a:pPr>
            <a:endParaRPr lang="en-US" altLang="en-US" sz="1400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7/15/2024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A. Vouris | CM and </a:t>
            </a:r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Cryo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746125"/>
            <a:ext cx="8570626" cy="566966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Cold Mass</a:t>
            </a:r>
            <a:endParaRPr lang="en-US" altLang="en-US" sz="12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400" b="1" dirty="0">
                <a:latin typeface="Helvetica" panose="020B0604020202020204" pitchFamily="34" charset="0"/>
                <a:ea typeface="Geneva" pitchFamily="121" charset="-128"/>
              </a:rPr>
              <a:t>Engr Analysis: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CERN updates: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0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Cold Mass OD correction FRS?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0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Triplet Flange Support Plate revision resolution: adding 2 stiffeners on 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0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CM-03 completed both ends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0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CM-04 completed both ends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0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CM-05 thru CM-10 will get all 3 rev. gussets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0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Buss Lead spyder revisions/modifications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CM-02 OD measurements: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LMQXFA Traveler: 24.957” – 24.979”   avg OD after welding: 24.966”OD or 634.1 mm OD. Entered avg OD measurement above into traveler for CM-02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altLang="en-US" sz="12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2">
              <a:buFont typeface="Wingdings" panose="05000000000000000000" pitchFamily="2" charset="2"/>
              <a:buChar char="§"/>
            </a:pPr>
            <a:endParaRPr lang="en-US" altLang="en-US" sz="12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marL="914400" lvl="2" indent="0">
              <a:buNone/>
            </a:pPr>
            <a:endParaRPr lang="en-US" altLang="en-US" sz="12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7/15/2024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A. Vouris | CM and </a:t>
            </a:r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Cryo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969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746124"/>
            <a:ext cx="8796130" cy="554335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Cold Mass</a:t>
            </a:r>
            <a:endParaRPr lang="en-US" altLang="en-US" sz="1400" b="1" u="sng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marL="800100" lvl="1">
              <a:buFont typeface="Wingdings" panose="05000000000000000000" pitchFamily="2" charset="2"/>
              <a:buChar char="§"/>
            </a:pPr>
            <a:r>
              <a:rPr lang="en-US" altLang="en-US" sz="18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CM-04 (MQXFA-08b &amp; MQXFA-14b)</a:t>
            </a:r>
            <a:endParaRPr lang="en-US" altLang="en-US" sz="14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UT Completed Friday Nov. 15 – confirmed passing welds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 err="1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Cryo</a:t>
            </a: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 piping brackets completed</a:t>
            </a:r>
            <a:r>
              <a:rPr lang="en-US" altLang="en-US" sz="1400" b="1" i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 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N-Line welding – complete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Beam tube Flare welding both sides complete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Electrical Checkout pre-capillary bending complete. Tube bending in process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Test Blanks/Nozzle welding prep – in process (&amp; CERN provided parts </a:t>
            </a:r>
            <a:r>
              <a:rPr lang="en-US" altLang="en-US" sz="1400" b="1" dirty="0" err="1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rec’vd</a:t>
            </a: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)</a:t>
            </a:r>
          </a:p>
          <a:p>
            <a:pPr marL="800100" lvl="1">
              <a:buFont typeface="Wingdings" panose="05000000000000000000" pitchFamily="2" charset="2"/>
              <a:buChar char="§"/>
            </a:pPr>
            <a:r>
              <a:rPr lang="en-US" altLang="en-US" sz="18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CM-05 Alignment Station set up (MQXFA07b &amp; 15)</a:t>
            </a:r>
            <a:endParaRPr lang="en-US" altLang="en-US" sz="18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Shell shim sizing review complete – confirmed Ok to weld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Welding of longitudinal seam welds complete Nov. 19-20.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Dressing of welds – complete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Back on Alignment station &amp; post weld survey is complete (over Holidays)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SSW complete and reviewed (exceptional results)</a:t>
            </a:r>
          </a:p>
          <a:p>
            <a:pPr marL="800100" lvl="1">
              <a:buFont typeface="Wingdings" panose="05000000000000000000" pitchFamily="2" charset="2"/>
              <a:buChar char="§"/>
            </a:pPr>
            <a:r>
              <a:rPr lang="en-US" altLang="en-US" sz="18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CM-06 (MQXFA13b &amp; MQXFA 18)</a:t>
            </a:r>
            <a:endParaRPr lang="en-US" altLang="en-US" sz="1400" b="1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Metrology completed survey MQXFA13b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MQXFA-18 - receiving inspection survey in process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Weld Station prepped/ surveyed for next weld sequence (over Holidays) </a:t>
            </a:r>
          </a:p>
          <a:p>
            <a:pPr marL="800100" lvl="1">
              <a:buFont typeface="Wingdings" panose="05000000000000000000" pitchFamily="2" charset="2"/>
              <a:buChar char="§"/>
            </a:pPr>
            <a:r>
              <a:rPr lang="en-US" altLang="en-US" sz="18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CM-07 </a:t>
            </a:r>
            <a:endParaRPr lang="en-US" altLang="en-US" sz="18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Shells – receiving inspection next and then clean</a:t>
            </a:r>
          </a:p>
          <a:p>
            <a:pPr marL="514350" lvl="1" indent="0">
              <a:buNone/>
            </a:pPr>
            <a:endParaRPr lang="en-US" altLang="en-US" sz="16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7/15/2024</a:t>
            </a:r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A. Vouris | CM and </a:t>
            </a:r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Cryo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4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917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746125"/>
            <a:ext cx="8796130" cy="562287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Cold Mass</a:t>
            </a: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 (</a:t>
            </a:r>
            <a:r>
              <a:rPr lang="en-US" altLang="en-US" sz="1400" dirty="0" err="1">
                <a:latin typeface="Helvetica" panose="020B0604020202020204" pitchFamily="34" charset="0"/>
                <a:ea typeface="Geneva" pitchFamily="121" charset="-128"/>
              </a:rPr>
              <a:t>cont</a:t>
            </a: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)</a:t>
            </a:r>
            <a:endParaRPr lang="en-US" altLang="en-US" sz="14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6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Production Series</a:t>
            </a:r>
            <a:endParaRPr lang="en-US" altLang="en-US" sz="1400" b="1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Final procurements:</a:t>
            </a:r>
            <a:endParaRPr lang="en-US" altLang="en-US" sz="1200" b="1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Production N-lines - leak test 100% complete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Formed Plates in stock at FNAL for -08, -09 and -10 (ready for machining)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CM-05 – CM-10 &amp; Spare Tack blocks – received and in stock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Shell Plate Forming: CM-10 Picked up &amp; back in storage</a:t>
            </a:r>
            <a:endParaRPr lang="en-US" altLang="en-US" sz="12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CM-05 – CM-10 Lower plates – Received all 30 pcs and QCR approved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All threads being chased/checked for fit &amp; reamed holes checked for fit up with pin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Spare plates shipped from CERN – waiting for shipping confirmation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CM-06 thru CM-10 &amp; Spare Shell Plate Machining PO (REQ #355609)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CM-08 shells dropped off 12/9/2024 – checking for updates this week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Measured 4 He shells in storage (old rev) prepare for shipment to CERN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</a:rPr>
              <a:t>7/15/2024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A. Vouris | CM and </a:t>
            </a:r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Cryo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5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319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746125"/>
            <a:ext cx="8796130" cy="562287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Cold Mass</a:t>
            </a: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 (</a:t>
            </a:r>
            <a:r>
              <a:rPr lang="en-US" altLang="en-US" sz="1400" dirty="0" err="1">
                <a:latin typeface="Helvetica" panose="020B0604020202020204" pitchFamily="34" charset="0"/>
                <a:ea typeface="Geneva" pitchFamily="121" charset="-128"/>
              </a:rPr>
              <a:t>cont</a:t>
            </a: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)</a:t>
            </a:r>
            <a:endParaRPr lang="en-US" altLang="en-US" sz="14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6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Production Series</a:t>
            </a:r>
            <a:endParaRPr lang="en-US" altLang="en-US" sz="1200" b="1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tx1"/>
                </a:solidFill>
                <a:latin typeface="Helvetica" panose="020B0604020202020204" pitchFamily="34" charset="0"/>
                <a:ea typeface="Geneva" pitchFamily="121" charset="-128"/>
              </a:rPr>
              <a:t>Q1-Q3 Bus production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Units up to CM-10 plus 1 spare are complete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1 Spare Buss – assembly complete &amp; tested (ready for storage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7/15/2024</a:t>
            </a:r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A. Vouris | CM and </a:t>
            </a:r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Cryo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6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006407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84599</TotalTime>
  <Words>694</Words>
  <Application>Microsoft Office PowerPoint</Application>
  <PresentationFormat>On-screen Show (4:3)</PresentationFormat>
  <Paragraphs>90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Helvetica</vt:lpstr>
      <vt:lpstr>Wingdings</vt:lpstr>
      <vt:lpstr>FNAL_TemplateMac_060514</vt:lpstr>
      <vt:lpstr>Fermilab: Footer Only</vt:lpstr>
      <vt:lpstr>Cryo Assembly, Cold Mass Status</vt:lpstr>
      <vt:lpstr>Cold Mass Tooling &amp; Design Status</vt:lpstr>
      <vt:lpstr>Cold Mass Tooling &amp; Design Status</vt:lpstr>
      <vt:lpstr>Cold Mass Tooling &amp; Design Status</vt:lpstr>
      <vt:lpstr>Cold Mass Tooling &amp; Design Status</vt:lpstr>
      <vt:lpstr>Cold Mass Tooling &amp; Design Status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 and Cryo Meeting</dc:title>
  <dc:creator>Antonios Vouris x 30819N</dc:creator>
  <cp:lastModifiedBy>Antonios Vouris x 30819N</cp:lastModifiedBy>
  <cp:revision>1412</cp:revision>
  <cp:lastPrinted>2024-02-12T15:21:54Z</cp:lastPrinted>
  <dcterms:created xsi:type="dcterms:W3CDTF">2017-09-11T13:28:24Z</dcterms:created>
  <dcterms:modified xsi:type="dcterms:W3CDTF">2025-01-06T22:24:49Z</dcterms:modified>
</cp:coreProperties>
</file>