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1/6/2025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Jan. 6,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F10138327 – Update Triple flange gussets work ticket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F10151260 – redlined updates added to clear welding station saddles – starting work ticket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Work ticket for missed corrections and model updates for triple flange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Alignment Tooling Clamps at VMS – All complete for station 1. Station 2 to start after CM-05 is off (Mach ID’s to fit cm)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HT-X alignment tooling – WPA Works LLC PO# 720341 due Jan. 10, 2025 –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Mat’l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 ordered expecting to start machining next week (12/23) and on schedule to be shipping by Jan. 10 (Will update status today)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Test Blank for End Cans at shop for Machining – to be completed week of Jan. 13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CERN updates: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Cold Mass OD correction FRS?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Triplet Flange Support Plate revision resolution: adding 2 stiffeners on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CM-03 completed both ends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CM-04 completed both ends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thru CM-10 will get all 3 rev. gussets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Buss Lead spyder revisions/modifications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 OD measurements: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LMQXFA Traveler: 24.957” – 24.979”   avg OD after welding: 24.966”OD or 634.1 mm OD. Entered avg OD measurement above into traveler for CM-02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914400" lvl="2" indent="0">
              <a:buNone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b="1" u="sng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UT Completed Friday Nov. 15 – confirmed passing welds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piping brackets completed</a:t>
            </a:r>
            <a:r>
              <a:rPr lang="en-US" altLang="en-US" sz="1400" b="1" i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N-Line welding –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Flare welding both sides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Electrical Checkout pre-capillary bending complete. Tube bending in process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Test Blanks/Nozzle welding prep – in process (&amp; CERN provided parts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rec’vd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shim sizing review complete – confirmed Ok to weld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Welding of longitudinal seam welds complete Nov. 19-20.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Dressing of welds –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Back on Alignment station &amp; post weld survey is complete (over Holidays)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SSW complete and reviewed (exceptional results)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18)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Metrology completed survey MQXFA13b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MQXFA-18 - receiving inspection survey in process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 Station prepped/ surveyed for next weld sequence (over Holidays) 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CM-07 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– receiving inspection next and then clean</a:t>
            </a:r>
          </a:p>
          <a:p>
            <a:pPr marL="514350" lvl="1" indent="0">
              <a:buNone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procurements: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-08, -09 and -10 (ready for machining)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and QCR approved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Spare plates shipped from CERN – waiting for shipping confirmation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CM-08 shells dropped off 12/9/2024 – checking for updates this week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Measured 4 He shells in storage (old rev) prepare for shipment to CERN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1 Spare Buss – assembly complete &amp; tested (ready for storage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84599</TotalTime>
  <Words>694</Words>
  <Application>Microsoft Office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1412</cp:revision>
  <cp:lastPrinted>2024-02-12T15:21:54Z</cp:lastPrinted>
  <dcterms:created xsi:type="dcterms:W3CDTF">2017-09-11T13:28:24Z</dcterms:created>
  <dcterms:modified xsi:type="dcterms:W3CDTF">2025-01-06T22:24:49Z</dcterms:modified>
</cp:coreProperties>
</file>