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Monday, Jan 6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" y="878332"/>
            <a:ext cx="3666834" cy="5503838"/>
          </a:xfrm>
        </p:spPr>
        <p:txBody>
          <a:bodyPr/>
          <a:lstStyle/>
          <a:p>
            <a:pPr lvl="1"/>
            <a:endParaRPr lang="en-US" sz="1400" dirty="0"/>
          </a:p>
          <a:p>
            <a:pPr lvl="1"/>
            <a:r>
              <a:rPr lang="en-US" sz="1400" b="1" dirty="0"/>
              <a:t>Sunday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TeV Camac crate $A3 dead, Ops swapped 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r>
              <a:rPr lang="en-US" sz="1400" b="1" dirty="0"/>
              <a:t>Monday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BRF11 tripped off, GE </a:t>
            </a:r>
            <a:r>
              <a:rPr lang="en-US" sz="1400"/>
              <a:t>issues remained.  </a:t>
            </a:r>
            <a:r>
              <a:rPr lang="en-US" sz="1400" dirty="0"/>
              <a:t>Swapped to BRF20</a:t>
            </a:r>
          </a:p>
          <a:p>
            <a:pPr lvl="1"/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Helvetica"/>
              <a:ea typeface="MS PGothic" panose="020B0600070205080204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Friday…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1/6/2025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08" b="6213"/>
          <a:stretch/>
        </p:blipFill>
        <p:spPr>
          <a:xfrm rot="5400000">
            <a:off x="3385992" y="533686"/>
            <a:ext cx="5935371" cy="53736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2484</TotalTime>
  <Words>49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Friday…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172</cp:revision>
  <cp:lastPrinted>2014-01-20T19:40:21Z</cp:lastPrinted>
  <dcterms:created xsi:type="dcterms:W3CDTF">2019-06-21T13:10:56Z</dcterms:created>
  <dcterms:modified xsi:type="dcterms:W3CDTF">2025-01-06T14:46:12Z</dcterms:modified>
</cp:coreProperties>
</file>