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4014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2ED03-3A40-488F-8A19-4F073F33A6C1}" v="2" dt="2025-01-07T14:48:23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0"/>
    <p:restoredTop sz="94673"/>
  </p:normalViewPr>
  <p:slideViewPr>
    <p:cSldViewPr snapToGrid="0">
      <p:cViewPr varScale="1">
        <p:scale>
          <a:sx n="153" d="100"/>
          <a:sy n="153" d="100"/>
        </p:scale>
        <p:origin x="28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Robin" userId="6b91f6a0-ca7b-48f9-93a8-96205b8f59ad" providerId="ADAL" clId="{AB02ED03-3A40-488F-8A19-4F073F33A6C1}"/>
    <pc:docChg chg="custSel modSld">
      <pc:chgData name="Alex Robin" userId="6b91f6a0-ca7b-48f9-93a8-96205b8f59ad" providerId="ADAL" clId="{AB02ED03-3A40-488F-8A19-4F073F33A6C1}" dt="2025-01-07T14:54:25.251" v="481" actId="1076"/>
      <pc:docMkLst>
        <pc:docMk/>
      </pc:docMkLst>
      <pc:sldChg chg="addSp delSp modSp mod">
        <pc:chgData name="Alex Robin" userId="6b91f6a0-ca7b-48f9-93a8-96205b8f59ad" providerId="ADAL" clId="{AB02ED03-3A40-488F-8A19-4F073F33A6C1}" dt="2025-01-07T14:54:25.251" v="481" actId="1076"/>
        <pc:sldMkLst>
          <pc:docMk/>
          <pc:sldMk cId="3287275571" sldId="256"/>
        </pc:sldMkLst>
        <pc:spChg chg="mod">
          <ac:chgData name="Alex Robin" userId="6b91f6a0-ca7b-48f9-93a8-96205b8f59ad" providerId="ADAL" clId="{AB02ED03-3A40-488F-8A19-4F073F33A6C1}" dt="2025-01-07T14:40:15.539" v="38" actId="20577"/>
          <ac:spMkLst>
            <pc:docMk/>
            <pc:sldMk cId="3287275571" sldId="256"/>
            <ac:spMk id="3" creationId="{6BB030E0-174D-C9C2-6986-25B05F76EF23}"/>
          </ac:spMkLst>
        </pc:spChg>
        <pc:spChg chg="mod">
          <ac:chgData name="Alex Robin" userId="6b91f6a0-ca7b-48f9-93a8-96205b8f59ad" providerId="ADAL" clId="{AB02ED03-3A40-488F-8A19-4F073F33A6C1}" dt="2025-01-07T14:47:10.464" v="464" actId="20577"/>
          <ac:spMkLst>
            <pc:docMk/>
            <pc:sldMk cId="3287275571" sldId="256"/>
            <ac:spMk id="9" creationId="{DDE9390B-35A9-7D0A-A752-032BEC7BAD31}"/>
          </ac:spMkLst>
        </pc:spChg>
        <pc:picChg chg="add mod">
          <ac:chgData name="Alex Robin" userId="6b91f6a0-ca7b-48f9-93a8-96205b8f59ad" providerId="ADAL" clId="{AB02ED03-3A40-488F-8A19-4F073F33A6C1}" dt="2025-01-07T14:54:17.198" v="480" actId="1076"/>
          <ac:picMkLst>
            <pc:docMk/>
            <pc:sldMk cId="3287275571" sldId="256"/>
            <ac:picMk id="2" creationId="{2924970C-52CD-8B8B-1997-1571DA75768A}"/>
          </ac:picMkLst>
        </pc:picChg>
        <pc:picChg chg="del">
          <ac:chgData name="Alex Robin" userId="6b91f6a0-ca7b-48f9-93a8-96205b8f59ad" providerId="ADAL" clId="{AB02ED03-3A40-488F-8A19-4F073F33A6C1}" dt="2025-01-07T14:37:42.551" v="35" actId="478"/>
          <ac:picMkLst>
            <pc:docMk/>
            <pc:sldMk cId="3287275571" sldId="256"/>
            <ac:picMk id="7" creationId="{93D203C1-3729-D646-2144-17599A494227}"/>
          </ac:picMkLst>
        </pc:picChg>
        <pc:picChg chg="add mod">
          <ac:chgData name="Alex Robin" userId="6b91f6a0-ca7b-48f9-93a8-96205b8f59ad" providerId="ADAL" clId="{AB02ED03-3A40-488F-8A19-4F073F33A6C1}" dt="2025-01-07T14:48:40.117" v="473" actId="1076"/>
          <ac:picMkLst>
            <pc:docMk/>
            <pc:sldMk cId="3287275571" sldId="256"/>
            <ac:picMk id="8" creationId="{56BFA6F0-F8B1-0420-DEC2-3CD6BB283E55}"/>
          </ac:picMkLst>
        </pc:picChg>
        <pc:picChg chg="del">
          <ac:chgData name="Alex Robin" userId="6b91f6a0-ca7b-48f9-93a8-96205b8f59ad" providerId="ADAL" clId="{AB02ED03-3A40-488F-8A19-4F073F33A6C1}" dt="2025-01-07T14:37:42.120" v="34" actId="478"/>
          <ac:picMkLst>
            <pc:docMk/>
            <pc:sldMk cId="3287275571" sldId="256"/>
            <ac:picMk id="11" creationId="{1EBE9E79-A568-31E0-4716-B39F0776B85D}"/>
          </ac:picMkLst>
        </pc:picChg>
        <pc:picChg chg="add mod">
          <ac:chgData name="Alex Robin" userId="6b91f6a0-ca7b-48f9-93a8-96205b8f59ad" providerId="ADAL" clId="{AB02ED03-3A40-488F-8A19-4F073F33A6C1}" dt="2025-01-07T14:54:25.251" v="481" actId="1076"/>
          <ac:picMkLst>
            <pc:docMk/>
            <pc:sldMk cId="3287275571" sldId="256"/>
            <ac:picMk id="12" creationId="{A0BDC8EC-FEFF-B206-01C8-8DAAB068FB94}"/>
          </ac:picMkLst>
        </pc:picChg>
        <pc:picChg chg="del">
          <ac:chgData name="Alex Robin" userId="6b91f6a0-ca7b-48f9-93a8-96205b8f59ad" providerId="ADAL" clId="{AB02ED03-3A40-488F-8A19-4F073F33A6C1}" dt="2025-01-07T14:37:41.566" v="33" actId="478"/>
          <ac:picMkLst>
            <pc:docMk/>
            <pc:sldMk cId="3287275571" sldId="256"/>
            <ac:picMk id="16" creationId="{4D3D1996-2A32-06DF-F305-D3EA65D25750}"/>
          </ac:picMkLst>
        </pc:picChg>
        <pc:picChg chg="del">
          <ac:chgData name="Alex Robin" userId="6b91f6a0-ca7b-48f9-93a8-96205b8f59ad" providerId="ADAL" clId="{AB02ED03-3A40-488F-8A19-4F073F33A6C1}" dt="2025-01-07T14:37:40.984" v="32" actId="478"/>
          <ac:picMkLst>
            <pc:docMk/>
            <pc:sldMk cId="3287275571" sldId="256"/>
            <ac:picMk id="18" creationId="{83EBB123-E5C5-7CAD-EF42-AD7C3731768A}"/>
          </ac:picMkLst>
        </pc:picChg>
      </pc:sldChg>
      <pc:sldChg chg="modSp mod">
        <pc:chgData name="Alex Robin" userId="6b91f6a0-ca7b-48f9-93a8-96205b8f59ad" providerId="ADAL" clId="{AB02ED03-3A40-488F-8A19-4F073F33A6C1}" dt="2025-01-07T14:37:32.990" v="31" actId="20577"/>
        <pc:sldMkLst>
          <pc:docMk/>
          <pc:sldMk cId="4025046123" sldId="4014"/>
        </pc:sldMkLst>
        <pc:spChg chg="mod">
          <ac:chgData name="Alex Robin" userId="6b91f6a0-ca7b-48f9-93a8-96205b8f59ad" providerId="ADAL" clId="{AB02ED03-3A40-488F-8A19-4F073F33A6C1}" dt="2025-01-07T14:37:32.990" v="31" actId="20577"/>
          <ac:spMkLst>
            <pc:docMk/>
            <pc:sldMk cId="4025046123" sldId="4014"/>
            <ac:spMk id="7" creationId="{6C505897-4F27-DC61-C388-8BFAB426FE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6792-8189-A244-BF4E-7A5875ABB8B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047A-909E-7340-88E1-0E0999601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F047A-909E-7340-88E1-0E0999601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211D-2AAD-E1C8-EC7A-6FE5C906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02550-1C38-0055-A773-15D2E5BC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B8E4-1DD8-2C21-E378-4FDD46FF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F53E-D023-EFFD-3101-1F69B586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BCB8-6C25-6ECF-555C-ED67C0BA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85EB-C8BD-33BF-5229-8A8AA76B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62C70-05E7-E0FD-6A16-2153D80C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3A60-6587-8BAB-5885-882D177C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84BF-F94A-E0B6-83E3-E35C067D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507-D49C-6779-0647-4BFC4794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C8BE5-56F8-1EAB-B912-27ACABF7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1DF45-CB39-CBD6-DC8F-A9F00E79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37DE-2490-350B-141F-B4D937E0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6BBE-91AC-3F50-0F81-A758D948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3AB7-D0B2-A42B-33D4-455706E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" y="808129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6D69098-13E1-4120-8645-033B1763E74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7220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DF6DB5B-8F06-41AF-83F5-AB80BB674523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57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796ACC1-1F24-46C9-862A-C826577AB70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08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CA0339-3922-4D37-BE61-F125153EB4E4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7137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3C17EDA5-843A-4B8A-BBCE-E49BB2D45071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098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19515-06B7-414C-A39A-50C60D592768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538-B125-23F9-9577-963ED09B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DF93-B7B8-5961-6297-1EB8D0DE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D29-B54D-1C05-F095-9CE233C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3869-5F69-744A-0A4E-9711BBF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0FC2-44A0-9092-2DCE-7D81C0CA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5192-A4D4-5665-91A1-C80B7ECD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976C-8C7A-7A34-FFAD-A50A77EB5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EBB8-0478-7D71-D6D2-864D5F6E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E2CB-F3C4-3F6A-55D3-AAB8E240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284C-EC0A-57FB-3D54-DC4B0A3A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D055-345C-F07A-E352-BDCC1B7F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0CE3-D0B6-7080-9E2E-E2342806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A933-B143-C605-C951-37CF6D00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192E-D5FA-62E9-F788-D9C60216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3253-A651-1DE7-FF1C-190D132B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9CC6C-671B-F0C3-45D0-52B6D7067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9161-EFE8-0B79-5F26-D9228BDD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AA5E-0DFC-582F-4259-166F7E44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8E0C8-123A-0129-0FC6-29594B0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244-8167-FAF7-A75D-C5A94C1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B2BFE-159F-1A16-1DFE-4ADA3D00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30C66-F1A4-5EF1-DB76-97C5DC75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4750-9A77-3106-FC2C-77E3886E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CEE52-1129-5C84-DD7D-1A90E211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776B-8942-2BE7-C8F4-8EA0FDF9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D182-74CE-4604-D672-2795DB92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891-EB43-E976-E3B9-C8F972DF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2C2-47FF-D0F3-6F90-705D0CC5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096E4-F852-8CA6-2876-738B50A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9533-9245-2D13-B282-E816119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04E7D-7C9E-5444-ED68-EBF25CEF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683C0-2C0B-A7FE-937F-ACD476F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3C6-FED4-97BB-68C9-4C679312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A7028-A1BA-5ED4-73EA-B077D1256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4616-A05D-E35A-B97B-E61A2577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3C3F-CA5C-0279-EF71-D6C1A2DE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F7A4-A592-498C-E83F-9802722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19BB-9934-882D-FB77-FD6188E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2109F-6292-883F-431E-4909750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1784-750B-5792-1846-80475BB0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A367-5316-7C90-7491-04535FD6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77D3-21B3-0ECD-3C5A-B150BD0A9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AA2F-49A5-1F3F-F2A8-573F9174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50D9457-5592-490D-87B0-AD6CE6C7AB35}" type="datetime1">
              <a:rPr lang="en-US" smtClean="0"/>
              <a:t>1/7/2025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9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ms.cern.ch/project/CERN-00002641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Mezzanine Flooring and Railing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3747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Design note and calculation note uploaded to </a:t>
            </a:r>
            <a:r>
              <a:rPr lang="en-US" sz="1800" dirty="0" err="1"/>
              <a:t>edms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sz="1400" dirty="0">
                <a:hlinkClick r:id="rId2"/>
              </a:rPr>
              <a:t>264185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800" dirty="0"/>
              <a:t>Working on updates from CO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A9D71-B820-B43A-6A47-75E1C78ECF4C}"/>
              </a:ext>
            </a:extLst>
          </p:cNvPr>
          <p:cNvSpPr txBox="1"/>
          <p:nvPr/>
        </p:nvSpPr>
        <p:spPr>
          <a:xfrm>
            <a:off x="8745971" y="889818"/>
            <a:ext cx="33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Walking surface and railings for mezzanines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Decking and railings are COTS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Two types of custom railing mounts will be required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Self install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026325"/>
              </p:ext>
            </p:extLst>
          </p:nvPr>
        </p:nvGraphicFramePr>
        <p:xfrm>
          <a:off x="355084" y="1943581"/>
          <a:ext cx="660823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215287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15123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Design 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Draft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11/8/24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52596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Draft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12/2/24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335140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dirty="0"/>
                <a:t>Install flooring and railing onto detector, </a:t>
              </a:r>
              <a:r>
                <a:rPr lang="en-US" dirty="0" err="1"/>
                <a:t>cryo</a:t>
              </a:r>
              <a:r>
                <a:rPr lang="en-US" dirty="0"/>
                <a:t>, and ledge mezzanines</a:t>
              </a:r>
            </a:p>
            <a:p>
              <a:pPr algn="ctr"/>
              <a:r>
                <a:rPr lang="en-US" dirty="0"/>
                <a:t>16-Sept-26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30d – 1mo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90d – 3mo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16-Jan-26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7727506" y="6370578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</a:t>
            </a:r>
            <a:r>
              <a:rPr lang="en-US">
                <a:solidFill>
                  <a:srgbClr val="FF0000"/>
                </a:solidFill>
              </a:rPr>
              <a:t>: Dec. </a:t>
            </a:r>
            <a:r>
              <a:rPr lang="en-US" dirty="0">
                <a:solidFill>
                  <a:srgbClr val="FF0000"/>
                </a:solidFill>
              </a:rPr>
              <a:t>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F98CD-E422-86AA-2D6D-E543C6EE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96" y="46790"/>
            <a:ext cx="2043366" cy="90499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04816" y="6262936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402504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030E0-174D-C9C2-6986-25B05F76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Week(s)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7605-6A9A-7597-A442-4FCABF0CA4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FF393B-F6E5-439A-8FE9-246D86697E89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49E1-57E1-1E73-4E41-F15388A1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3314-C5AC-32BE-B53D-930266BA4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E9390B-35A9-7D0A-A752-032BEC7B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8" y="899318"/>
            <a:ext cx="3909951" cy="5059363"/>
          </a:xfrm>
        </p:spPr>
        <p:txBody>
          <a:bodyPr/>
          <a:lstStyle/>
          <a:p>
            <a:pPr marL="400050" indent="-285750"/>
            <a:r>
              <a:rPr lang="en-US" sz="1700" dirty="0"/>
              <a:t>Railing Base Analysis</a:t>
            </a:r>
          </a:p>
          <a:p>
            <a:pPr marL="800100" lvl="1"/>
            <a:r>
              <a:rPr lang="en-US" sz="1500" dirty="0"/>
              <a:t>Received feedback from CO </a:t>
            </a:r>
          </a:p>
          <a:p>
            <a:pPr marL="800100" lvl="1"/>
            <a:r>
              <a:rPr lang="en-US" sz="1500" dirty="0"/>
              <a:t>Working through revisions to analysis</a:t>
            </a:r>
          </a:p>
          <a:p>
            <a:pPr marL="1200150" lvl="2"/>
            <a:r>
              <a:rPr lang="en-US" sz="1300" dirty="0"/>
              <a:t>Changed materials of the tube section of the base to allow for higher stresses</a:t>
            </a:r>
          </a:p>
          <a:p>
            <a:pPr marL="800100" lvl="1"/>
            <a:r>
              <a:rPr lang="en-US" sz="1500" dirty="0"/>
              <a:t>Waiting on clarification from CO on bolt analysis</a:t>
            </a:r>
          </a:p>
          <a:p>
            <a:pPr marL="400050"/>
            <a:r>
              <a:rPr lang="en-US" sz="1700" dirty="0"/>
              <a:t>Cavern Material Handling</a:t>
            </a:r>
          </a:p>
          <a:p>
            <a:pPr marL="800100" lvl="1"/>
            <a:r>
              <a:rPr lang="en-US" sz="1500" dirty="0"/>
              <a:t>Working through various material movements through caverns</a:t>
            </a:r>
          </a:p>
          <a:p>
            <a:pPr marL="1200150" lvl="2"/>
            <a:r>
              <a:rPr lang="en-US" sz="1300" dirty="0"/>
              <a:t>Checking load charts, movement paths, and physical clearances to rock</a:t>
            </a:r>
          </a:p>
          <a:p>
            <a:pPr lvl="1"/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24970C-52CD-8B8B-1997-1571DA757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663" y="679630"/>
            <a:ext cx="2445828" cy="244945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FA6F0-F8B1-0420-DEC2-3CD6BB283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179" y="679631"/>
            <a:ext cx="2476044" cy="24494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BDC8EC-FEFF-B206-01C8-8DAAB068F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965" y="3312333"/>
            <a:ext cx="4789158" cy="286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" id="{F2029D91-1E1B-4147-A04E-4575F649CF25}" vid="{509262D9-4838-4000-A698-A5662E84E3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217</Words>
  <Application>Microsoft Office PowerPoint</Application>
  <PresentationFormat>Widescreen</PresentationFormat>
  <Paragraphs>63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</vt:lpstr>
      <vt:lpstr>Office Theme</vt:lpstr>
      <vt:lpstr>Fermilab_PPT_090815</vt:lpstr>
      <vt:lpstr>Mezzanine Flooring and Railing</vt:lpstr>
      <vt:lpstr>Last Week(s)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Cryostat Decking and Railings</dc:title>
  <dc:creator>Stewart, James</dc:creator>
  <cp:lastModifiedBy>Alex Robin</cp:lastModifiedBy>
  <cp:revision>22</cp:revision>
  <dcterms:created xsi:type="dcterms:W3CDTF">2024-10-15T11:57:25Z</dcterms:created>
  <dcterms:modified xsi:type="dcterms:W3CDTF">2025-01-07T14:54:25Z</dcterms:modified>
</cp:coreProperties>
</file>