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17" r:id="rId2"/>
    <p:sldId id="4016" r:id="rId3"/>
    <p:sldId id="4015" r:id="rId4"/>
    <p:sldId id="40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58C29-C7F7-4413-B1E9-F5CF47EF70D2}" v="9" dt="2025-01-07T14:00:37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20F58C29-C7F7-4413-B1E9-F5CF47EF70D2}"/>
    <pc:docChg chg="undo custSel addSld modSld">
      <pc:chgData name="Joniak, Nicholas" userId="b184252a-bf95-4878-924f-b9fe6bfdae1c" providerId="ADAL" clId="{20F58C29-C7F7-4413-B1E9-F5CF47EF70D2}" dt="2025-01-07T14:00:54.975" v="281" actId="20577"/>
      <pc:docMkLst>
        <pc:docMk/>
      </pc:docMkLst>
      <pc:sldChg chg="delSp modSp mod">
        <pc:chgData name="Joniak, Nicholas" userId="b184252a-bf95-4878-924f-b9fe6bfdae1c" providerId="ADAL" clId="{20F58C29-C7F7-4413-B1E9-F5CF47EF70D2}" dt="2025-01-07T14:00:54.975" v="281" actId="20577"/>
        <pc:sldMkLst>
          <pc:docMk/>
          <pc:sldMk cId="1976787448" sldId="4015"/>
        </pc:sldMkLst>
        <pc:spChg chg="mod">
          <ac:chgData name="Joniak, Nicholas" userId="b184252a-bf95-4878-924f-b9fe6bfdae1c" providerId="ADAL" clId="{20F58C29-C7F7-4413-B1E9-F5CF47EF70D2}" dt="2025-01-07T13:52:59.116" v="65" actId="20577"/>
          <ac:spMkLst>
            <pc:docMk/>
            <pc:sldMk cId="1976787448" sldId="4015"/>
            <ac:spMk id="2" creationId="{E89CC96A-4877-7BA1-613F-9676B6A8BB5E}"/>
          </ac:spMkLst>
        </pc:spChg>
        <pc:spChg chg="mod">
          <ac:chgData name="Joniak, Nicholas" userId="b184252a-bf95-4878-924f-b9fe6bfdae1c" providerId="ADAL" clId="{20F58C29-C7F7-4413-B1E9-F5CF47EF70D2}" dt="2025-01-07T13:53:24.305" v="73" actId="20577"/>
          <ac:spMkLst>
            <pc:docMk/>
            <pc:sldMk cId="1976787448" sldId="4015"/>
            <ac:spMk id="3" creationId="{4C3A5A12-9D9D-523B-09DE-3AFA1EF16D1D}"/>
          </ac:spMkLst>
        </pc:spChg>
        <pc:spChg chg="mod">
          <ac:chgData name="Joniak, Nicholas" userId="b184252a-bf95-4878-924f-b9fe6bfdae1c" providerId="ADAL" clId="{20F58C29-C7F7-4413-B1E9-F5CF47EF70D2}" dt="2025-01-07T13:55:54.053" v="171" actId="27636"/>
          <ac:spMkLst>
            <pc:docMk/>
            <pc:sldMk cId="1976787448" sldId="4015"/>
            <ac:spMk id="7" creationId="{823D366D-74B2-9884-9332-5AC029093779}"/>
          </ac:spMkLst>
        </pc:spChg>
        <pc:spChg chg="mod">
          <ac:chgData name="Joniak, Nicholas" userId="b184252a-bf95-4878-924f-b9fe6bfdae1c" providerId="ADAL" clId="{20F58C29-C7F7-4413-B1E9-F5CF47EF70D2}" dt="2025-01-07T14:00:54.975" v="281" actId="20577"/>
          <ac:spMkLst>
            <pc:docMk/>
            <pc:sldMk cId="1976787448" sldId="4015"/>
            <ac:spMk id="35" creationId="{1F0E0D27-6548-4BF6-335B-FFB42C7BFBFA}"/>
          </ac:spMkLst>
        </pc:spChg>
        <pc:picChg chg="del">
          <ac:chgData name="Joniak, Nicholas" userId="b184252a-bf95-4878-924f-b9fe6bfdae1c" providerId="ADAL" clId="{20F58C29-C7F7-4413-B1E9-F5CF47EF70D2}" dt="2025-01-07T13:55:12.316" v="148" actId="478"/>
          <ac:picMkLst>
            <pc:docMk/>
            <pc:sldMk cId="1976787448" sldId="4015"/>
            <ac:picMk id="17" creationId="{AAD72758-682C-8106-C051-23E997972DE1}"/>
          </ac:picMkLst>
        </pc:picChg>
      </pc:sldChg>
      <pc:sldChg chg="addSp delSp modSp add mod">
        <pc:chgData name="Joniak, Nicholas" userId="b184252a-bf95-4878-924f-b9fe6bfdae1c" providerId="ADAL" clId="{20F58C29-C7F7-4413-B1E9-F5CF47EF70D2}" dt="2025-01-07T14:00:45.524" v="277" actId="20577"/>
        <pc:sldMkLst>
          <pc:docMk/>
          <pc:sldMk cId="1098817414" sldId="4018"/>
        </pc:sldMkLst>
        <pc:spChg chg="mod">
          <ac:chgData name="Joniak, Nicholas" userId="b184252a-bf95-4878-924f-b9fe6bfdae1c" providerId="ADAL" clId="{20F58C29-C7F7-4413-B1E9-F5CF47EF70D2}" dt="2025-01-07T14:00:29.334" v="266" actId="6549"/>
          <ac:spMkLst>
            <pc:docMk/>
            <pc:sldMk cId="1098817414" sldId="4018"/>
            <ac:spMk id="3" creationId="{1BA1D874-8B28-19BC-228D-42A32D8D26BD}"/>
          </ac:spMkLst>
        </pc:spChg>
        <pc:spChg chg="add mod">
          <ac:chgData name="Joniak, Nicholas" userId="b184252a-bf95-4878-924f-b9fe6bfdae1c" providerId="ADAL" clId="{20F58C29-C7F7-4413-B1E9-F5CF47EF70D2}" dt="2025-01-07T14:00:45.524" v="277" actId="20577"/>
          <ac:spMkLst>
            <pc:docMk/>
            <pc:sldMk cId="1098817414" sldId="4018"/>
            <ac:spMk id="5" creationId="{64703125-C016-A8A7-6A19-3CFA78E3A90B}"/>
          </ac:spMkLst>
        </pc:spChg>
        <pc:spChg chg="mod">
          <ac:chgData name="Joniak, Nicholas" userId="b184252a-bf95-4878-924f-b9fe6bfdae1c" providerId="ADAL" clId="{20F58C29-C7F7-4413-B1E9-F5CF47EF70D2}" dt="2025-01-07T13:56:00.412" v="177" actId="14"/>
          <ac:spMkLst>
            <pc:docMk/>
            <pc:sldMk cId="1098817414" sldId="4018"/>
            <ac:spMk id="7" creationId="{2D38CFB2-2403-277F-39FB-57DF8A933CE5}"/>
          </ac:spMkLst>
        </pc:spChg>
        <pc:spChg chg="mod">
          <ac:chgData name="Joniak, Nicholas" userId="b184252a-bf95-4878-924f-b9fe6bfdae1c" providerId="ADAL" clId="{20F58C29-C7F7-4413-B1E9-F5CF47EF70D2}" dt="2025-01-07T13:55:31.801" v="158" actId="20577"/>
          <ac:spMkLst>
            <pc:docMk/>
            <pc:sldMk cId="1098817414" sldId="4018"/>
            <ac:spMk id="24" creationId="{49F38159-345D-E688-444A-8FFB8F77E3E3}"/>
          </ac:spMkLst>
        </pc:spChg>
        <pc:spChg chg="del">
          <ac:chgData name="Joniak, Nicholas" userId="b184252a-bf95-4878-924f-b9fe6bfdae1c" providerId="ADAL" clId="{20F58C29-C7F7-4413-B1E9-F5CF47EF70D2}" dt="2025-01-07T14:00:33.343" v="267" actId="478"/>
          <ac:spMkLst>
            <pc:docMk/>
            <pc:sldMk cId="1098817414" sldId="4018"/>
            <ac:spMk id="35" creationId="{23A97FF5-ACFF-D56A-0151-96CC7E947959}"/>
          </ac:spMkLst>
        </pc:spChg>
        <pc:graphicFrameChg chg="mod modGraphic">
          <ac:chgData name="Joniak, Nicholas" userId="b184252a-bf95-4878-924f-b9fe6bfdae1c" providerId="ADAL" clId="{20F58C29-C7F7-4413-B1E9-F5CF47EF70D2}" dt="2025-01-07T14:00:17.971" v="265" actId="14100"/>
          <ac:graphicFrameMkLst>
            <pc:docMk/>
            <pc:sldMk cId="1098817414" sldId="4018"/>
            <ac:graphicFrameMk id="22" creationId="{CC663144-FEAB-6EB8-6B61-892FAF465CB3}"/>
          </ac:graphicFrameMkLst>
        </pc:graphicFrameChg>
        <pc:picChg chg="del">
          <ac:chgData name="Joniak, Nicholas" userId="b184252a-bf95-4878-924f-b9fe6bfdae1c" providerId="ADAL" clId="{20F58C29-C7F7-4413-B1E9-F5CF47EF70D2}" dt="2025-01-07T13:55:14.271" v="149" actId="478"/>
          <ac:picMkLst>
            <pc:docMk/>
            <pc:sldMk cId="1098817414" sldId="4018"/>
            <ac:picMk id="13" creationId="{8FD7CEF1-B226-C823-236F-6ADA6F3E0F01}"/>
          </ac:picMkLst>
        </pc:picChg>
        <pc:picChg chg="mod">
          <ac:chgData name="Joniak, Nicholas" userId="b184252a-bf95-4878-924f-b9fe6bfdae1c" providerId="ADAL" clId="{20F58C29-C7F7-4413-B1E9-F5CF47EF70D2}" dt="2025-01-07T13:55:15.693" v="150" actId="1076"/>
          <ac:picMkLst>
            <pc:docMk/>
            <pc:sldMk cId="1098817414" sldId="4018"/>
            <ac:picMk id="17" creationId="{7B7B20E1-E0BA-3474-6A4E-1A86D23C97DC}"/>
          </ac:picMkLst>
        </pc:picChg>
      </pc:sldChg>
    </pc:docChg>
  </pc:docChgLst>
  <pc:docChgLst>
    <pc:chgData name="Joniak, Nicholas" userId="b184252a-bf95-4878-924f-b9fe6bfdae1c" providerId="ADAL" clId="{DCC7B59B-187D-480C-8E36-FB9514FA30E2}"/>
    <pc:docChg chg="modSld">
      <pc:chgData name="Joniak, Nicholas" userId="b184252a-bf95-4878-924f-b9fe6bfdae1c" providerId="ADAL" clId="{DCC7B59B-187D-480C-8E36-FB9514FA30E2}" dt="2024-10-29T12:45:44.782" v="21" actId="20577"/>
      <pc:docMkLst>
        <pc:docMk/>
      </pc:docMkLst>
      <pc:sldChg chg="modSp mod">
        <pc:chgData name="Joniak, Nicholas" userId="b184252a-bf95-4878-924f-b9fe6bfdae1c" providerId="ADAL" clId="{DCC7B59B-187D-480C-8E36-FB9514FA30E2}" dt="2024-10-29T12:45:44.782" v="21" actId="20577"/>
        <pc:sldMkLst>
          <pc:docMk/>
          <pc:sldMk cId="1976787448" sldId="4015"/>
        </pc:sldMkLst>
        <pc:spChg chg="mod">
          <ac:chgData name="Joniak, Nicholas" userId="b184252a-bf95-4878-924f-b9fe6bfdae1c" providerId="ADAL" clId="{DCC7B59B-187D-480C-8E36-FB9514FA30E2}" dt="2024-10-29T12:45:44.782" v="21" actId="20577"/>
          <ac:spMkLst>
            <pc:docMk/>
            <pc:sldMk cId="1976787448" sldId="4015"/>
            <ac:spMk id="7" creationId="{823D366D-74B2-9884-9332-5AC029093779}"/>
          </ac:spMkLst>
        </pc:spChg>
      </pc:sldChg>
    </pc:docChg>
  </pc:docChgLst>
  <pc:docChgLst>
    <pc:chgData name="Joniak, Nicholas" userId="b184252a-bf95-4878-924f-b9fe6bfdae1c" providerId="ADAL" clId="{CB779322-995F-4E4E-B46E-5A86F0781D31}"/>
    <pc:docChg chg="undo custSel addSld delSld modSld sldOrd">
      <pc:chgData name="Joniak, Nicholas" userId="b184252a-bf95-4878-924f-b9fe6bfdae1c" providerId="ADAL" clId="{CB779322-995F-4E4E-B46E-5A86F0781D31}" dt="2024-10-22T14:11:56.876" v="1639" actId="6549"/>
      <pc:docMkLst>
        <pc:docMk/>
      </pc:docMkLst>
      <pc:sldChg chg="del">
        <pc:chgData name="Joniak, Nicholas" userId="b184252a-bf95-4878-924f-b9fe6bfdae1c" providerId="ADAL" clId="{CB779322-995F-4E4E-B46E-5A86F0781D31}" dt="2024-10-22T13:21:23.990" v="710" actId="47"/>
        <pc:sldMkLst>
          <pc:docMk/>
          <pc:sldMk cId="4025046123" sldId="4014"/>
        </pc:sldMkLst>
      </pc:sldChg>
      <pc:sldChg chg="addSp delSp modSp add mod ord">
        <pc:chgData name="Joniak, Nicholas" userId="b184252a-bf95-4878-924f-b9fe6bfdae1c" providerId="ADAL" clId="{CB779322-995F-4E4E-B46E-5A86F0781D31}" dt="2024-10-22T14:11:56.876" v="1639" actId="6549"/>
        <pc:sldMkLst>
          <pc:docMk/>
          <pc:sldMk cId="1976787448" sldId="4015"/>
        </pc:sldMkLst>
        <pc:spChg chg="mod">
          <ac:chgData name="Joniak, Nicholas" userId="b184252a-bf95-4878-924f-b9fe6bfdae1c" providerId="ADAL" clId="{CB779322-995F-4E4E-B46E-5A86F0781D31}" dt="2024-10-22T13:08:08.943" v="33" actId="14100"/>
          <ac:spMkLst>
            <pc:docMk/>
            <pc:sldMk cId="1976787448" sldId="4015"/>
            <ac:spMk id="2" creationId="{E89CC96A-4877-7BA1-613F-9676B6A8BB5E}"/>
          </ac:spMkLst>
        </pc:spChg>
        <pc:spChg chg="mod">
          <ac:chgData name="Joniak, Nicholas" userId="b184252a-bf95-4878-924f-b9fe6bfdae1c" providerId="ADAL" clId="{CB779322-995F-4E4E-B46E-5A86F0781D31}" dt="2024-10-22T13:18:38.588" v="678" actId="20577"/>
          <ac:spMkLst>
            <pc:docMk/>
            <pc:sldMk cId="1976787448" sldId="4015"/>
            <ac:spMk id="3" creationId="{4C3A5A12-9D9D-523B-09DE-3AFA1EF16D1D}"/>
          </ac:spMkLst>
        </pc:spChg>
        <pc:spChg chg="mod">
          <ac:chgData name="Joniak, Nicholas" userId="b184252a-bf95-4878-924f-b9fe6bfdae1c" providerId="ADAL" clId="{CB779322-995F-4E4E-B46E-5A86F0781D31}" dt="2024-10-22T13:34:18.223" v="1629" actId="20577"/>
          <ac:spMkLst>
            <pc:docMk/>
            <pc:sldMk cId="1976787448" sldId="4015"/>
            <ac:spMk id="7" creationId="{823D366D-74B2-9884-9332-5AC029093779}"/>
          </ac:spMkLst>
        </pc:spChg>
        <pc:spChg chg="mod">
          <ac:chgData name="Joniak, Nicholas" userId="b184252a-bf95-4878-924f-b9fe6bfdae1c" providerId="ADAL" clId="{CB779322-995F-4E4E-B46E-5A86F0781D31}" dt="2024-10-22T13:08:42.380" v="34"/>
          <ac:spMkLst>
            <pc:docMk/>
            <pc:sldMk cId="1976787448" sldId="4015"/>
            <ac:spMk id="24" creationId="{A5E7E65A-E60B-3D02-8A0E-58B71C9E629F}"/>
          </ac:spMkLst>
        </pc:spChg>
        <pc:spChg chg="mod">
          <ac:chgData name="Joniak, Nicholas" userId="b184252a-bf95-4878-924f-b9fe6bfdae1c" providerId="ADAL" clId="{CB779322-995F-4E4E-B46E-5A86F0781D31}" dt="2024-10-22T13:09:30.498" v="43" actId="1076"/>
          <ac:spMkLst>
            <pc:docMk/>
            <pc:sldMk cId="1976787448" sldId="4015"/>
            <ac:spMk id="26" creationId="{C795168E-04A6-F2C4-533E-7B4A27B89D21}"/>
          </ac:spMkLst>
        </pc:spChg>
        <pc:spChg chg="mod">
          <ac:chgData name="Joniak, Nicholas" userId="b184252a-bf95-4878-924f-b9fe6bfdae1c" providerId="ADAL" clId="{CB779322-995F-4E4E-B46E-5A86F0781D31}" dt="2024-10-22T13:09:59.091" v="50" actId="1037"/>
          <ac:spMkLst>
            <pc:docMk/>
            <pc:sldMk cId="1976787448" sldId="4015"/>
            <ac:spMk id="27" creationId="{65311F75-AAC6-CA08-452E-B6623379E149}"/>
          </ac:spMkLst>
        </pc:spChg>
        <pc:spChg chg="mod">
          <ac:chgData name="Joniak, Nicholas" userId="b184252a-bf95-4878-924f-b9fe6bfdae1c" providerId="ADAL" clId="{CB779322-995F-4E4E-B46E-5A86F0781D31}" dt="2024-10-22T13:11:45.440" v="68" actId="122"/>
          <ac:spMkLst>
            <pc:docMk/>
            <pc:sldMk cId="1976787448" sldId="4015"/>
            <ac:spMk id="28" creationId="{CC83FD93-BF79-903C-9A30-57566BE96C22}"/>
          </ac:spMkLst>
        </pc:spChg>
        <pc:spChg chg="mod">
          <ac:chgData name="Joniak, Nicholas" userId="b184252a-bf95-4878-924f-b9fe6bfdae1c" providerId="ADAL" clId="{CB779322-995F-4E4E-B46E-5A86F0781D31}" dt="2024-10-22T13:11:00.744" v="66" actId="20577"/>
          <ac:spMkLst>
            <pc:docMk/>
            <pc:sldMk cId="1976787448" sldId="4015"/>
            <ac:spMk id="30" creationId="{ADF6CC20-8AA9-8F29-4B23-A0BE7A18C1F1}"/>
          </ac:spMkLst>
        </pc:spChg>
        <pc:spChg chg="mod">
          <ac:chgData name="Joniak, Nicholas" userId="b184252a-bf95-4878-924f-b9fe6bfdae1c" providerId="ADAL" clId="{CB779322-995F-4E4E-B46E-5A86F0781D31}" dt="2024-10-22T14:11:56.876" v="1639" actId="6549"/>
          <ac:spMkLst>
            <pc:docMk/>
            <pc:sldMk cId="1976787448" sldId="4015"/>
            <ac:spMk id="35" creationId="{1F0E0D27-6548-4BF6-335B-FFB42C7BFBFA}"/>
          </ac:spMkLst>
        </pc:spChg>
        <pc:graphicFrameChg chg="mod modGraphic">
          <ac:chgData name="Joniak, Nicholas" userId="b184252a-bf95-4878-924f-b9fe6bfdae1c" providerId="ADAL" clId="{CB779322-995F-4E4E-B46E-5A86F0781D31}" dt="2024-10-22T13:17:21.499" v="640" actId="14734"/>
          <ac:graphicFrameMkLst>
            <pc:docMk/>
            <pc:sldMk cId="1976787448" sldId="4015"/>
            <ac:graphicFrameMk id="22" creationId="{4FB3FA73-D367-2B94-5BE7-60E5FF0486C4}"/>
          </ac:graphicFrameMkLst>
        </pc:graphicFrameChg>
        <pc:picChg chg="add mod">
          <ac:chgData name="Joniak, Nicholas" userId="b184252a-bf95-4878-924f-b9fe6bfdae1c" providerId="ADAL" clId="{CB779322-995F-4E4E-B46E-5A86F0781D31}" dt="2024-10-22T13:11:50.870" v="70" actId="14100"/>
          <ac:picMkLst>
            <pc:docMk/>
            <pc:sldMk cId="1976787448" sldId="4015"/>
            <ac:picMk id="13" creationId="{0E51FE92-2704-2564-CF46-AA232C892EC9}"/>
          </ac:picMkLst>
        </pc:picChg>
        <pc:cxnChg chg="mod">
          <ac:chgData name="Joniak, Nicholas" userId="b184252a-bf95-4878-924f-b9fe6bfdae1c" providerId="ADAL" clId="{CB779322-995F-4E4E-B46E-5A86F0781D31}" dt="2024-10-22T13:09:59.091" v="50" actId="1037"/>
          <ac:cxnSpMkLst>
            <pc:docMk/>
            <pc:sldMk cId="1976787448" sldId="4015"/>
            <ac:cxnSpMk id="31" creationId="{E891E719-9992-9AD4-FB50-3F3C2F027425}"/>
          </ac:cxnSpMkLst>
        </pc:cxnChg>
        <pc:cxnChg chg="mod">
          <ac:chgData name="Joniak, Nicholas" userId="b184252a-bf95-4878-924f-b9fe6bfdae1c" providerId="ADAL" clId="{CB779322-995F-4E4E-B46E-5A86F0781D31}" dt="2024-10-22T13:09:59.091" v="50" actId="1037"/>
          <ac:cxnSpMkLst>
            <pc:docMk/>
            <pc:sldMk cId="1976787448" sldId="4015"/>
            <ac:cxnSpMk id="32" creationId="{67523F03-FCE9-3E47-3088-278A50737113}"/>
          </ac:cxnSpMkLst>
        </pc:cxnChg>
        <pc:cxnChg chg="mod">
          <ac:chgData name="Joniak, Nicholas" userId="b184252a-bf95-4878-924f-b9fe6bfdae1c" providerId="ADAL" clId="{CB779322-995F-4E4E-B46E-5A86F0781D31}" dt="2024-10-22T13:09:53.332" v="46" actId="1076"/>
          <ac:cxnSpMkLst>
            <pc:docMk/>
            <pc:sldMk cId="1976787448" sldId="4015"/>
            <ac:cxnSpMk id="34" creationId="{5E1CF90E-BFA8-D141-61B8-196463643793}"/>
          </ac:cxnSpMkLst>
        </pc:cxnChg>
      </pc:sldChg>
      <pc:sldChg chg="addSp delSp modSp add mod">
        <pc:chgData name="Joniak, Nicholas" userId="b184252a-bf95-4878-924f-b9fe6bfdae1c" providerId="ADAL" clId="{CB779322-995F-4E4E-B46E-5A86F0781D31}" dt="2024-10-22T14:11:46.937" v="1638" actId="20577"/>
        <pc:sldMkLst>
          <pc:docMk/>
          <pc:sldMk cId="3604431473" sldId="4016"/>
        </pc:sldMkLst>
        <pc:spChg chg="mod">
          <ac:chgData name="Joniak, Nicholas" userId="b184252a-bf95-4878-924f-b9fe6bfdae1c" providerId="ADAL" clId="{CB779322-995F-4E4E-B46E-5A86F0781D31}" dt="2024-10-22T13:27:33.532" v="903" actId="14100"/>
          <ac:spMkLst>
            <pc:docMk/>
            <pc:sldMk cId="3604431473" sldId="4016"/>
            <ac:spMk id="2" creationId="{74503822-24BD-1FEC-90F5-1D0582E8D568}"/>
          </ac:spMkLst>
        </pc:spChg>
        <pc:spChg chg="mod">
          <ac:chgData name="Joniak, Nicholas" userId="b184252a-bf95-4878-924f-b9fe6bfdae1c" providerId="ADAL" clId="{CB779322-995F-4E4E-B46E-5A86F0781D31}" dt="2024-10-22T13:24:32.901" v="827" actId="20577"/>
          <ac:spMkLst>
            <pc:docMk/>
            <pc:sldMk cId="3604431473" sldId="4016"/>
            <ac:spMk id="3" creationId="{F051A43B-C735-0877-922F-C97CC50087CD}"/>
          </ac:spMkLst>
        </pc:spChg>
        <pc:spChg chg="mod">
          <ac:chgData name="Joniak, Nicholas" userId="b184252a-bf95-4878-924f-b9fe6bfdae1c" providerId="ADAL" clId="{CB779322-995F-4E4E-B46E-5A86F0781D31}" dt="2024-10-22T13:28:18.495" v="1044" actId="20577"/>
          <ac:spMkLst>
            <pc:docMk/>
            <pc:sldMk cId="3604431473" sldId="4016"/>
            <ac:spMk id="7" creationId="{743E0A12-91B6-7AF3-F337-D74ABEC0F802}"/>
          </ac:spMkLst>
        </pc:spChg>
        <pc:spChg chg="add mod">
          <ac:chgData name="Joniak, Nicholas" userId="b184252a-bf95-4878-924f-b9fe6bfdae1c" providerId="ADAL" clId="{CB779322-995F-4E4E-B46E-5A86F0781D31}" dt="2024-10-22T13:29:25.395" v="1173" actId="1076"/>
          <ac:spMkLst>
            <pc:docMk/>
            <pc:sldMk cId="3604431473" sldId="4016"/>
            <ac:spMk id="9" creationId="{27E514D4-DE21-A904-7CE6-D512D32EE25E}"/>
          </ac:spMkLst>
        </pc:spChg>
        <pc:spChg chg="mod">
          <ac:chgData name="Joniak, Nicholas" userId="b184252a-bf95-4878-924f-b9fe6bfdae1c" providerId="ADAL" clId="{CB779322-995F-4E4E-B46E-5A86F0781D31}" dt="2024-10-22T13:27:31.728" v="902" actId="1076"/>
          <ac:spMkLst>
            <pc:docMk/>
            <pc:sldMk cId="3604431473" sldId="4016"/>
            <ac:spMk id="24" creationId="{90B7583D-8BD1-411B-045C-E0EF00F1D014}"/>
          </ac:spMkLst>
        </pc:spChg>
        <pc:spChg chg="mod">
          <ac:chgData name="Joniak, Nicholas" userId="b184252a-bf95-4878-924f-b9fe6bfdae1c" providerId="ADAL" clId="{CB779322-995F-4E4E-B46E-5A86F0781D31}" dt="2024-10-22T13:23:43.675" v="750"/>
          <ac:spMkLst>
            <pc:docMk/>
            <pc:sldMk cId="3604431473" sldId="4016"/>
            <ac:spMk id="26" creationId="{CF33D2AC-9193-EA00-D6FE-AD3D16665432}"/>
          </ac:spMkLst>
        </pc:spChg>
        <pc:spChg chg="mod">
          <ac:chgData name="Joniak, Nicholas" userId="b184252a-bf95-4878-924f-b9fe6bfdae1c" providerId="ADAL" clId="{CB779322-995F-4E4E-B46E-5A86F0781D31}" dt="2024-10-22T13:25:00.852" v="834" actId="20577"/>
          <ac:spMkLst>
            <pc:docMk/>
            <pc:sldMk cId="3604431473" sldId="4016"/>
            <ac:spMk id="28" creationId="{91F1EDB4-7FC3-5EED-5C38-C9115A85F8B4}"/>
          </ac:spMkLst>
        </pc:spChg>
        <pc:spChg chg="mod">
          <ac:chgData name="Joniak, Nicholas" userId="b184252a-bf95-4878-924f-b9fe6bfdae1c" providerId="ADAL" clId="{CB779322-995F-4E4E-B46E-5A86F0781D31}" dt="2024-10-22T13:25:39.711" v="856" actId="20577"/>
          <ac:spMkLst>
            <pc:docMk/>
            <pc:sldMk cId="3604431473" sldId="4016"/>
            <ac:spMk id="30" creationId="{5E0CEF71-7C76-8529-131A-5387F7403439}"/>
          </ac:spMkLst>
        </pc:spChg>
        <pc:spChg chg="mod">
          <ac:chgData name="Joniak, Nicholas" userId="b184252a-bf95-4878-924f-b9fe6bfdae1c" providerId="ADAL" clId="{CB779322-995F-4E4E-B46E-5A86F0781D31}" dt="2024-10-22T14:11:46.937" v="1638" actId="20577"/>
          <ac:spMkLst>
            <pc:docMk/>
            <pc:sldMk cId="3604431473" sldId="4016"/>
            <ac:spMk id="35" creationId="{D0FB90C5-FD97-3737-A849-D9A2FA304CD3}"/>
          </ac:spMkLst>
        </pc:spChg>
        <pc:graphicFrameChg chg="mod modGraphic">
          <ac:chgData name="Joniak, Nicholas" userId="b184252a-bf95-4878-924f-b9fe6bfdae1c" providerId="ADAL" clId="{CB779322-995F-4E4E-B46E-5A86F0781D31}" dt="2024-10-22T13:23:17.338" v="749"/>
          <ac:graphicFrameMkLst>
            <pc:docMk/>
            <pc:sldMk cId="3604431473" sldId="4016"/>
            <ac:graphicFrameMk id="22" creationId="{D6167AB1-0526-18C4-AE8F-04183C67D757}"/>
          </ac:graphicFrameMkLst>
        </pc:graphicFrameChg>
        <pc:picChg chg="add mod">
          <ac:chgData name="Joniak, Nicholas" userId="b184252a-bf95-4878-924f-b9fe6bfdae1c" providerId="ADAL" clId="{CB779322-995F-4E4E-B46E-5A86F0781D31}" dt="2024-10-22T13:22:31.477" v="743" actId="1076"/>
          <ac:picMkLst>
            <pc:docMk/>
            <pc:sldMk cId="3604431473" sldId="4016"/>
            <ac:picMk id="5" creationId="{69746ECD-8218-116C-8D80-03C1F6DC30C6}"/>
          </ac:picMkLst>
        </pc:picChg>
      </pc:sldChg>
      <pc:sldChg chg="addSp delSp modSp add mod ord">
        <pc:chgData name="Joniak, Nicholas" userId="b184252a-bf95-4878-924f-b9fe6bfdae1c" providerId="ADAL" clId="{CB779322-995F-4E4E-B46E-5A86F0781D31}" dt="2024-10-22T13:33:49.853" v="1612"/>
        <pc:sldMkLst>
          <pc:docMk/>
          <pc:sldMk cId="1123887701" sldId="4017"/>
        </pc:sldMkLst>
        <pc:spChg chg="mod">
          <ac:chgData name="Joniak, Nicholas" userId="b184252a-bf95-4878-924f-b9fe6bfdae1c" providerId="ADAL" clId="{CB779322-995F-4E4E-B46E-5A86F0781D31}" dt="2024-10-22T13:28:29.813" v="1064" actId="20577"/>
          <ac:spMkLst>
            <pc:docMk/>
            <pc:sldMk cId="1123887701" sldId="4017"/>
            <ac:spMk id="2" creationId="{B8D34E2A-1B26-89C1-F5E2-3CEE66FF32A0}"/>
          </ac:spMkLst>
        </pc:spChg>
        <pc:spChg chg="mod">
          <ac:chgData name="Joniak, Nicholas" userId="b184252a-bf95-4878-924f-b9fe6bfdae1c" providerId="ADAL" clId="{CB779322-995F-4E4E-B46E-5A86F0781D31}" dt="2024-10-22T13:32:42.258" v="1597" actId="6549"/>
          <ac:spMkLst>
            <pc:docMk/>
            <pc:sldMk cId="1123887701" sldId="4017"/>
            <ac:spMk id="3" creationId="{6B572D11-E48B-7111-3C08-08D6A6ADC45A}"/>
          </ac:spMkLst>
        </pc:spChg>
        <pc:spChg chg="mod">
          <ac:chgData name="Joniak, Nicholas" userId="b184252a-bf95-4878-924f-b9fe6bfdae1c" providerId="ADAL" clId="{CB779322-995F-4E4E-B46E-5A86F0781D31}" dt="2024-10-22T13:31:06.960" v="1445" actId="20577"/>
          <ac:spMkLst>
            <pc:docMk/>
            <pc:sldMk cId="1123887701" sldId="4017"/>
            <ac:spMk id="7" creationId="{2ABC624E-656A-6F65-73E3-F99684BF8574}"/>
          </ac:spMkLst>
        </pc:spChg>
        <pc:spChg chg="mod">
          <ac:chgData name="Joniak, Nicholas" userId="b184252a-bf95-4878-924f-b9fe6bfdae1c" providerId="ADAL" clId="{CB779322-995F-4E4E-B46E-5A86F0781D31}" dt="2024-10-22T13:29:49.156" v="1178"/>
          <ac:spMkLst>
            <pc:docMk/>
            <pc:sldMk cId="1123887701" sldId="4017"/>
            <ac:spMk id="24" creationId="{4A57AC15-901D-076C-FCBD-CE8160F1F3E4}"/>
          </ac:spMkLst>
        </pc:spChg>
        <pc:spChg chg="mod">
          <ac:chgData name="Joniak, Nicholas" userId="b184252a-bf95-4878-924f-b9fe6bfdae1c" providerId="ADAL" clId="{CB779322-995F-4E4E-B46E-5A86F0781D31}" dt="2024-10-22T13:32:50.737" v="1598"/>
          <ac:spMkLst>
            <pc:docMk/>
            <pc:sldMk cId="1123887701" sldId="4017"/>
            <ac:spMk id="26" creationId="{4DEDEE93-482E-CF85-FE15-CC6DDBDE449F}"/>
          </ac:spMkLst>
        </pc:spChg>
        <pc:spChg chg="mod">
          <ac:chgData name="Joniak, Nicholas" userId="b184252a-bf95-4878-924f-b9fe6bfdae1c" providerId="ADAL" clId="{CB779322-995F-4E4E-B46E-5A86F0781D31}" dt="2024-10-22T13:33:00.548" v="1604" actId="20577"/>
          <ac:spMkLst>
            <pc:docMk/>
            <pc:sldMk cId="1123887701" sldId="4017"/>
            <ac:spMk id="29" creationId="{F8DBC2C4-D053-6F68-6EBB-0D7BF2ADB812}"/>
          </ac:spMkLst>
        </pc:spChg>
        <pc:spChg chg="mod">
          <ac:chgData name="Joniak, Nicholas" userId="b184252a-bf95-4878-924f-b9fe6bfdae1c" providerId="ADAL" clId="{CB779322-995F-4E4E-B46E-5A86F0781D31}" dt="2024-10-22T13:33:23.302" v="1608" actId="20577"/>
          <ac:spMkLst>
            <pc:docMk/>
            <pc:sldMk cId="1123887701" sldId="4017"/>
            <ac:spMk id="30" creationId="{936146F1-686A-5AD4-59C0-32B8E5935363}"/>
          </ac:spMkLst>
        </pc:spChg>
        <pc:graphicFrameChg chg="mod modGraphic">
          <ac:chgData name="Joniak, Nicholas" userId="b184252a-bf95-4878-924f-b9fe6bfdae1c" providerId="ADAL" clId="{CB779322-995F-4E4E-B46E-5A86F0781D31}" dt="2024-10-22T13:32:07.950" v="1458" actId="14100"/>
          <ac:graphicFrameMkLst>
            <pc:docMk/>
            <pc:sldMk cId="1123887701" sldId="4017"/>
            <ac:graphicFrameMk id="22" creationId="{1E17C785-C25C-A4F5-67F3-41AFAA87ED71}"/>
          </ac:graphicFrameMkLst>
        </pc:graphicFrameChg>
        <pc:picChg chg="add mod">
          <ac:chgData name="Joniak, Nicholas" userId="b184252a-bf95-4878-924f-b9fe6bfdae1c" providerId="ADAL" clId="{CB779322-995F-4E4E-B46E-5A86F0781D31}" dt="2024-10-22T13:29:45.328" v="1177" actId="14100"/>
          <ac:picMkLst>
            <pc:docMk/>
            <pc:sldMk cId="1123887701" sldId="4017"/>
            <ac:picMk id="9" creationId="{791E2B28-1A18-3A87-06A5-A1EF73D289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5641E-BA49-684F-AC28-C59C265AD4D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0" TargetMode="External"/><Relationship Id="rId3" Type="http://schemas.openxmlformats.org/officeDocument/2006/relationships/hyperlink" Target="https://edms.cern.ch/project/CERN-0000252237" TargetMode="External"/><Relationship Id="rId7" Type="http://schemas.openxmlformats.org/officeDocument/2006/relationships/hyperlink" Target="https://edms.cern.ch/project/CERN-0000252390" TargetMode="External"/><Relationship Id="rId2" Type="http://schemas.openxmlformats.org/officeDocument/2006/relationships/hyperlink" Target="https://edms.cern.ch/project/CERN-00002522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252330" TargetMode="External"/><Relationship Id="rId5" Type="http://schemas.openxmlformats.org/officeDocument/2006/relationships/hyperlink" Target="https://edms.cern.ch/project/CERN-0000252300" TargetMode="External"/><Relationship Id="rId4" Type="http://schemas.openxmlformats.org/officeDocument/2006/relationships/hyperlink" Target="https://edms.cern.ch/project/CERN-0000252267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35" TargetMode="External"/><Relationship Id="rId3" Type="http://schemas.openxmlformats.org/officeDocument/2006/relationships/hyperlink" Target="https://edms.cern.ch/project/CERN-0000252252" TargetMode="External"/><Relationship Id="rId7" Type="http://schemas.openxmlformats.org/officeDocument/2006/relationships/hyperlink" Target="https://edms.cern.ch/project/CERN-0000252405" TargetMode="External"/><Relationship Id="rId2" Type="http://schemas.openxmlformats.org/officeDocument/2006/relationships/hyperlink" Target="https://edms.cern.ch/project/CERN-00002522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252345" TargetMode="External"/><Relationship Id="rId5" Type="http://schemas.openxmlformats.org/officeDocument/2006/relationships/hyperlink" Target="https://edms.cern.ch/project/CERN-0000252315" TargetMode="External"/><Relationship Id="rId4" Type="http://schemas.openxmlformats.org/officeDocument/2006/relationships/hyperlink" Target="https://edms.cern.ch/project/CERN-0000252283" TargetMode="Externa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19" TargetMode="External"/><Relationship Id="rId3" Type="http://schemas.openxmlformats.org/officeDocument/2006/relationships/hyperlink" Target="https://edms.cern.ch/project/CERN-0000252236" TargetMode="External"/><Relationship Id="rId7" Type="http://schemas.openxmlformats.org/officeDocument/2006/relationships/hyperlink" Target="https://edms.cern.ch/project/CERN-0000252389" TargetMode="External"/><Relationship Id="rId2" Type="http://schemas.openxmlformats.org/officeDocument/2006/relationships/hyperlink" Target="https://edms.cern.ch/project/CERN-00002522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252329" TargetMode="External"/><Relationship Id="rId5" Type="http://schemas.openxmlformats.org/officeDocument/2006/relationships/hyperlink" Target="https://edms.cern.ch/project/CERN-0000252299" TargetMode="External"/><Relationship Id="rId4" Type="http://schemas.openxmlformats.org/officeDocument/2006/relationships/hyperlink" Target="https://edms.cern.ch/project/CERN-0000252266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166" TargetMode="External"/><Relationship Id="rId3" Type="http://schemas.openxmlformats.org/officeDocument/2006/relationships/hyperlink" Target="https://edms.cern.ch/project/CERN-0000251917" TargetMode="External"/><Relationship Id="rId7" Type="http://schemas.openxmlformats.org/officeDocument/2006/relationships/hyperlink" Target="https://edms.cern.ch/project/CERN-0000252158" TargetMode="External"/><Relationship Id="rId2" Type="http://schemas.openxmlformats.org/officeDocument/2006/relationships/hyperlink" Target="https://edms.cern.ch/project/CERN-00002519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252141" TargetMode="External"/><Relationship Id="rId5" Type="http://schemas.openxmlformats.org/officeDocument/2006/relationships/hyperlink" Target="https://edms.cern.ch/project/CERN-0000252132" TargetMode="External"/><Relationship Id="rId4" Type="http://schemas.openxmlformats.org/officeDocument/2006/relationships/hyperlink" Target="https://edms.cern.ch/project/CERN-0000251925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16E5F-4364-9CD2-3C5B-DBA7FB66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E2A-1B26-89C1-F5E2-3CEE66FF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FD2 Cryostat False Floor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9673-E66C-9810-367B-BAC99909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FD7CC-77E5-4349-913F-6DC43C4F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ABC624E-656A-6F65-73E3-F99684BF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9116938" cy="13747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Layout updated to allow for early access to membrane walls at start of installation.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Analysis plan and engineering note to be completed.</a:t>
            </a:r>
          </a:p>
          <a:p>
            <a:pPr lvl="2">
              <a:spcBef>
                <a:spcPts val="0"/>
              </a:spcBef>
            </a:pPr>
            <a:r>
              <a:rPr lang="en-US" dirty="0"/>
              <a:t>Includes revision of pedestals to accommodate increased loads.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8D78B1A-0F5D-2808-1059-3E2395F267F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B572D11-E48B-7111-3C08-08D6A6ADC45A}"/>
              </a:ext>
            </a:extLst>
          </p:cNvPr>
          <p:cNvSpPr txBox="1">
            <a:spLocks/>
          </p:cNvSpPr>
          <p:nvPr/>
        </p:nvSpPr>
        <p:spPr>
          <a:xfrm>
            <a:off x="266679" y="4871512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Low bid contract.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Pedestals and ESD painted plywood are separate contracts.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17C785-C25C-A4F5-67F3-41AFAA87E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96544"/>
              </p:ext>
            </p:extLst>
          </p:nvPr>
        </p:nvGraphicFramePr>
        <p:xfrm>
          <a:off x="382450" y="1903271"/>
          <a:ext cx="6608231" cy="2788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052083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252033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0000252207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FDR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0000252237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Empty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0000252267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Empty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0000252300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Empty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0000252330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0000252390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558958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0000252420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A57AC15-901D-076C-FCBD-CE8160F1F3E4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https://edms.cern.ch/project/CERN-0000252173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B0E551-2A58-B95D-FA92-F4F0BEE60BD0}"/>
              </a:ext>
            </a:extLst>
          </p:cNvPr>
          <p:cNvGrpSpPr/>
          <p:nvPr/>
        </p:nvGrpSpPr>
        <p:grpSpPr>
          <a:xfrm>
            <a:off x="8647036" y="2132050"/>
            <a:ext cx="3414557" cy="4226662"/>
            <a:chOff x="8451747" y="2268939"/>
            <a:chExt cx="3414557" cy="4226662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EDEE93-482E-CF85-FE15-CC6DDBDE449F}"/>
                </a:ext>
              </a:extLst>
            </p:cNvPr>
            <p:cNvSpPr txBox="1"/>
            <p:nvPr/>
          </p:nvSpPr>
          <p:spPr>
            <a:xfrm>
              <a:off x="8703793" y="2268939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the temporary floor inside the South Cavern cryostat</a:t>
              </a:r>
            </a:p>
            <a:p>
              <a:pPr algn="ctr"/>
              <a:r>
                <a:rPr lang="en-US" dirty="0"/>
                <a:t>27-Jan-27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A3C69C-F4BC-B813-4EB6-41ED2285A790}"/>
                </a:ext>
              </a:extLst>
            </p:cNvPr>
            <p:cNvSpPr txBox="1"/>
            <p:nvPr/>
          </p:nvSpPr>
          <p:spPr>
            <a:xfrm>
              <a:off x="8885926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F92B18-E536-2A36-046B-6C4B09053E77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Fabrication</a:t>
              </a:r>
            </a:p>
            <a:p>
              <a:pPr algn="ctr"/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DBC2C4-D053-6F68-6EBB-0D7BF2ADB812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6146F1-686A-5AD4-59C0-32B8E5935363}"/>
                </a:ext>
              </a:extLst>
            </p:cNvPr>
            <p:cNvSpPr txBox="1"/>
            <p:nvPr/>
          </p:nvSpPr>
          <p:spPr>
            <a:xfrm>
              <a:off x="8451747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03-December-25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B4D271-12B8-93BC-5390-DFC7BBE1D3DD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58069" y="3469268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FA72AE-D6E5-2D89-DB91-2942A91644D1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58069" y="3994693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9645B6-6590-EC77-F727-0AE750AAB88C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F8EA32-4202-A3E2-6451-55E752AA10A7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59026" y="5599541"/>
              <a:ext cx="1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1276772-0353-1317-A3ED-560F112E9FA5}"/>
              </a:ext>
            </a:extLst>
          </p:cNvPr>
          <p:cNvSpPr txBox="1"/>
          <p:nvPr/>
        </p:nvSpPr>
        <p:spPr>
          <a:xfrm>
            <a:off x="6284164" y="6432091"/>
            <a:ext cx="299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September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1E2B28-1A18-3A87-06A5-A1EF73D2899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13" t="5701" r="8755" b="53368"/>
          <a:stretch/>
        </p:blipFill>
        <p:spPr>
          <a:xfrm>
            <a:off x="8945754" y="689330"/>
            <a:ext cx="2979546" cy="8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8D8B4-E95E-7C49-3E9F-770E83F69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3822-24BD-1FEC-90F5-1D0582E8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768340" cy="508134"/>
          </a:xfrm>
        </p:spPr>
        <p:txBody>
          <a:bodyPr>
            <a:noAutofit/>
          </a:bodyPr>
          <a:lstStyle/>
          <a:p>
            <a:r>
              <a:rPr lang="en-US" sz="2800" dirty="0"/>
              <a:t>FD2 Internal Cable Trays and Supports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B956-980B-E175-2D20-85877D38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BFDF-89F5-26D7-92FA-AC149BC0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43E0A12-91B6-7AF3-F337-D74ABEC0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9116938" cy="137475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 has started. Alternate roof support concept is developed but needs roof penetration work to complete. </a:t>
            </a:r>
          </a:p>
          <a:p>
            <a:pPr lvl="2">
              <a:spcBef>
                <a:spcPts val="0"/>
              </a:spcBef>
            </a:pPr>
            <a:r>
              <a:rPr lang="en-US" dirty="0"/>
              <a:t>Also requires collaboration with Cryostat team to ensure applied loads are acceptable.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Drawings will need updated after VE is complete.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Cable test at CSU is planned. 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A4118DE-D910-C33C-1D26-34CC826EB7FD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051A43B-C735-0877-922F-C97CC50087CD}"/>
              </a:ext>
            </a:extLst>
          </p:cNvPr>
          <p:cNvSpPr txBox="1">
            <a:spLocks/>
          </p:cNvSpPr>
          <p:nvPr/>
        </p:nvSpPr>
        <p:spPr>
          <a:xfrm>
            <a:off x="266679" y="4871512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of parts.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Assembly at CSU (or location of cable fabrication).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6167AB1-0526-18C4-AE8F-04183C67D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56718"/>
              </p:ext>
            </p:extLst>
          </p:nvPr>
        </p:nvGraphicFramePr>
        <p:xfrm>
          <a:off x="382450" y="1903271"/>
          <a:ext cx="6608231" cy="2832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89442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40968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0000252222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Spec 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0000252252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Old Model 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0000252283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Old E-note 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0000252315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FDR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0000252345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FDR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0000252405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0000252435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0B7583D-8BD1-411B-045C-E0EF00F1D014}"/>
              </a:ext>
            </a:extLst>
          </p:cNvPr>
          <p:cNvSpPr txBox="1"/>
          <p:nvPr/>
        </p:nvSpPr>
        <p:spPr>
          <a:xfrm>
            <a:off x="6096000" y="126905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https://edms.cern.ch/project/CERN-0000252191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0F68EC-FC7B-C49E-3490-AA407BC6B804}"/>
              </a:ext>
            </a:extLst>
          </p:cNvPr>
          <p:cNvGrpSpPr/>
          <p:nvPr/>
        </p:nvGrpSpPr>
        <p:grpSpPr>
          <a:xfrm>
            <a:off x="8647036" y="2132050"/>
            <a:ext cx="3414557" cy="4226662"/>
            <a:chOff x="8451747" y="2268939"/>
            <a:chExt cx="3414557" cy="4226662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33D2AC-9193-EA00-D6FE-AD3D16665432}"/>
                </a:ext>
              </a:extLst>
            </p:cNvPr>
            <p:cNvSpPr txBox="1"/>
            <p:nvPr/>
          </p:nvSpPr>
          <p:spPr>
            <a:xfrm>
              <a:off x="8703793" y="2268939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T4</a:t>
              </a:r>
              <a:r>
                <a:rPr lang="en-US" dirty="0"/>
                <a:t> MS - Begin VD Detector Clean Cryostat, Install Cables, &amp; PD Membranes</a:t>
              </a:r>
            </a:p>
            <a:p>
              <a:pPr algn="ctr"/>
              <a:r>
                <a:rPr lang="en-US" dirty="0"/>
                <a:t>23-April-27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755852-3B33-1964-D641-001AFCBC4642}"/>
                </a:ext>
              </a:extLst>
            </p:cNvPr>
            <p:cNvSpPr txBox="1"/>
            <p:nvPr/>
          </p:nvSpPr>
          <p:spPr>
            <a:xfrm>
              <a:off x="8885926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F1EDB4-7FC3-5EED-5C38-C9115A85F8B4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Fabrication</a:t>
              </a:r>
            </a:p>
            <a:p>
              <a:pPr algn="ctr"/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2F42E8-EACC-A615-0962-EC4E94D84BCE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0CEF71-7C76-8529-131A-5387F7403439}"/>
                </a:ext>
              </a:extLst>
            </p:cNvPr>
            <p:cNvSpPr txBox="1"/>
            <p:nvPr/>
          </p:nvSpPr>
          <p:spPr>
            <a:xfrm>
              <a:off x="8451747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29-December-25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A350E0-48B0-91D3-BBB2-B54E29F6BB1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58069" y="3469268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78CEFD-A2DD-F8BE-462B-F61E5A889E36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58069" y="3994693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7F72A5-5A58-CA5B-26A6-7A81F9BCD9AF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FA0EE-65EC-5ADE-2B57-C7C52756FF0D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59026" y="5599541"/>
              <a:ext cx="1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0FB90C5-FD97-3737-A849-D9A2FA304CD3}"/>
              </a:ext>
            </a:extLst>
          </p:cNvPr>
          <p:cNvSpPr txBox="1"/>
          <p:nvPr/>
        </p:nvSpPr>
        <p:spPr>
          <a:xfrm>
            <a:off x="6284164" y="6432091"/>
            <a:ext cx="281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March 2025 (?)</a:t>
            </a:r>
          </a:p>
        </p:txBody>
      </p:sp>
      <p:pic>
        <p:nvPicPr>
          <p:cNvPr id="5" name="Picture 4" descr="A picture containing metal, amber, yellow, steel&#10;&#10;Description automatically generated">
            <a:extLst>
              <a:ext uri="{FF2B5EF4-FFF2-40B4-BE49-F238E27FC236}">
                <a16:creationId xmlns:a16="http://schemas.microsoft.com/office/drawing/2014/main" id="{69746ECD-8218-116C-8D80-03C1F6DC30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3115" y="310599"/>
            <a:ext cx="2032173" cy="1524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E514D4-DE21-A904-7CE6-D512D32EE25E}"/>
              </a:ext>
            </a:extLst>
          </p:cNvPr>
          <p:cNvSpPr txBox="1"/>
          <p:nvPr/>
        </p:nvSpPr>
        <p:spPr>
          <a:xfrm>
            <a:off x="7135958" y="4015842"/>
            <a:ext cx="2102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 start date to be verified:  Needs to tie to BDE cable fabrication.</a:t>
            </a:r>
          </a:p>
        </p:txBody>
      </p:sp>
    </p:spTree>
    <p:extLst>
      <p:ext uri="{BB962C8B-B14F-4D97-AF65-F5344CB8AC3E}">
        <p14:creationId xmlns:p14="http://schemas.microsoft.com/office/powerpoint/2010/main" val="360443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F8D2E-6A98-60CE-7457-57E1B51F1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96A-4877-7BA1-613F-9676B6A8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FD2 TCO Hoisting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ADB1-A144-5456-7AEA-73710678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520-FAE7-1A69-0FA9-DA3005B2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23D366D-74B2-9884-9332-5AC02909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9116938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Revised analysis plan submitted – revised engineering note asap.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Drawings to be updated.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Lift plan and supplemental installation engineering note to follow.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A13945-13F6-3E2D-4A07-C79C20BD3FD4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4C3A5A12-9D9D-523B-09DE-3AFA1EF16D1D}"/>
              </a:ext>
            </a:extLst>
          </p:cNvPr>
          <p:cNvSpPr txBox="1">
            <a:spLocks/>
          </p:cNvSpPr>
          <p:nvPr/>
        </p:nvSpPr>
        <p:spPr>
          <a:xfrm>
            <a:off x="266679" y="4871512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of TCO beam parts.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Hoist procurement.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FB3FA73-D367-2B94-5BE7-60E5FF048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70207"/>
              </p:ext>
            </p:extLst>
          </p:nvPr>
        </p:nvGraphicFramePr>
        <p:xfrm>
          <a:off x="382450" y="1903271"/>
          <a:ext cx="6608231" cy="2832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89442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40968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0000252206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Spec 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0000252236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Old Model 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0000252266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Old E-note 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0000252299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FDR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0000252329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FDR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0000252389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0000252419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5E7E65A-E60B-3D02-8A0E-58B71C9E629F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https://edms.cern.ch/project/CERN-0000252172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979A85-4A66-BCC8-9191-35169325C989}"/>
              </a:ext>
            </a:extLst>
          </p:cNvPr>
          <p:cNvGrpSpPr/>
          <p:nvPr/>
        </p:nvGrpSpPr>
        <p:grpSpPr>
          <a:xfrm>
            <a:off x="8647036" y="2132050"/>
            <a:ext cx="3414557" cy="4226662"/>
            <a:chOff x="8451747" y="2268939"/>
            <a:chExt cx="3414557" cy="4226662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95168E-04A6-F2C4-533E-7B4A27B89D21}"/>
                </a:ext>
              </a:extLst>
            </p:cNvPr>
            <p:cNvSpPr txBox="1"/>
            <p:nvPr/>
          </p:nvSpPr>
          <p:spPr>
            <a:xfrm>
              <a:off x="8703793" y="2268939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the TCO beam and the corresponding crane for the South Cavern cryostat</a:t>
              </a:r>
            </a:p>
            <a:p>
              <a:pPr algn="ctr"/>
              <a:r>
                <a:rPr lang="en-US" dirty="0"/>
                <a:t>27-Feb-26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311F75-AAC6-CA08-452E-B6623379E149}"/>
                </a:ext>
              </a:extLst>
            </p:cNvPr>
            <p:cNvSpPr txBox="1"/>
            <p:nvPr/>
          </p:nvSpPr>
          <p:spPr>
            <a:xfrm>
              <a:off x="8885926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83FD93-BF79-903C-9A30-57566BE96C22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Fabrication</a:t>
              </a:r>
            </a:p>
            <a:p>
              <a:pPr algn="ctr"/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7D6BFC-F07E-0B79-1D06-4E9D77D5D734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F6CC20-8AA9-8F29-4B23-A0BE7A18C1F1}"/>
                </a:ext>
              </a:extLst>
            </p:cNvPr>
            <p:cNvSpPr txBox="1"/>
            <p:nvPr/>
          </p:nvSpPr>
          <p:spPr>
            <a:xfrm>
              <a:off x="8451747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02-February-25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91E719-9992-9AD4-FB50-3F3C2F02742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58069" y="3469268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7523F03-FCE9-3E47-3088-278A50737113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58069" y="3994693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CBD84F-1421-1C37-65AB-C3FDB8962149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1CF90E-BFA8-D141-61B8-19646364379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59026" y="5599541"/>
              <a:ext cx="1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F0E0D27-6548-4BF6-335B-FFB42C7BFBFA}"/>
              </a:ext>
            </a:extLst>
          </p:cNvPr>
          <p:cNvSpPr txBox="1"/>
          <p:nvPr/>
        </p:nvSpPr>
        <p:spPr>
          <a:xfrm>
            <a:off x="341671" y="6044782"/>
            <a:ext cx="761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PRR Target: December/Early January 2025 – Late February Realistic</a:t>
            </a:r>
          </a:p>
          <a:p>
            <a:r>
              <a:rPr lang="en-US" dirty="0">
                <a:solidFill>
                  <a:srgbClr val="FF0000"/>
                </a:solidFill>
              </a:rPr>
              <a:t>Procurement early/mid March</a:t>
            </a:r>
          </a:p>
        </p:txBody>
      </p:sp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E51FE92-2704-2564-CF46-AA232C892E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9114" y="95095"/>
            <a:ext cx="1596387" cy="1964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678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4191D-83BB-8D8A-80AD-396D28E2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0618-9FEB-09E4-9387-A08EE22F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FD2 TCO Hoisting and Entry w/ Stairs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7F90-9CEF-7093-B404-A541A4BC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CFBA-38F4-B7CE-A3C8-7C642482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D38CFB2-2403-277F-39FB-57DF8A93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9116938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Engineering Note submitted.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1D3470F-18F8-F29F-F809-F0DB47680A0B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BA1D874-8B28-19BC-228D-42A32D8D26BD}"/>
              </a:ext>
            </a:extLst>
          </p:cNvPr>
          <p:cNvSpPr txBox="1">
            <a:spLocks/>
          </p:cNvSpPr>
          <p:nvPr/>
        </p:nvSpPr>
        <p:spPr>
          <a:xfrm>
            <a:off x="266679" y="4871512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of TCO platform parts.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C663144-FEAB-6EB8-6B61-892FAF465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04683"/>
              </p:ext>
            </p:extLst>
          </p:nvPr>
        </p:nvGraphicFramePr>
        <p:xfrm>
          <a:off x="382450" y="1903274"/>
          <a:ext cx="6608231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89442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40968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0000251910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00353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0000251917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01/07/25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00353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0000251925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01/07/25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00353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0000252132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00353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0000252141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01/07/25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00353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0000252158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244278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0000252166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9F38159-345D-E688-444A-8FFB8F77E3E3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https://edms.cern.ch/project/CERN-0000251905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458CE4-C974-1B33-6653-FD4418158626}"/>
              </a:ext>
            </a:extLst>
          </p:cNvPr>
          <p:cNvGrpSpPr/>
          <p:nvPr/>
        </p:nvGrpSpPr>
        <p:grpSpPr>
          <a:xfrm>
            <a:off x="8647036" y="2132050"/>
            <a:ext cx="3414557" cy="4226662"/>
            <a:chOff x="8451747" y="2268939"/>
            <a:chExt cx="3414557" cy="4226662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90AD37-B12B-5A47-5524-6AA200721F6E}"/>
                </a:ext>
              </a:extLst>
            </p:cNvPr>
            <p:cNvSpPr txBox="1"/>
            <p:nvPr/>
          </p:nvSpPr>
          <p:spPr>
            <a:xfrm>
              <a:off x="8703793" y="2268939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the TCO beam and the corresponding crane for the South Cavern cryostat</a:t>
              </a:r>
            </a:p>
            <a:p>
              <a:pPr algn="ctr"/>
              <a:r>
                <a:rPr lang="en-US" dirty="0"/>
                <a:t>27-Feb-26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BF6BED-693B-B990-54FC-75659B800DEC}"/>
                </a:ext>
              </a:extLst>
            </p:cNvPr>
            <p:cNvSpPr txBox="1"/>
            <p:nvPr/>
          </p:nvSpPr>
          <p:spPr>
            <a:xfrm>
              <a:off x="8885926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841FDA-F28E-4649-C0A1-CADDF2DA793E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Fabrication</a:t>
              </a:r>
            </a:p>
            <a:p>
              <a:pPr algn="ctr"/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667822-6775-E84D-C135-181719CDC44F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3E7553-B30A-17BC-7AA9-CBF3A47040C5}"/>
                </a:ext>
              </a:extLst>
            </p:cNvPr>
            <p:cNvSpPr txBox="1"/>
            <p:nvPr/>
          </p:nvSpPr>
          <p:spPr>
            <a:xfrm>
              <a:off x="8451747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02-February-25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368A49-5846-251D-D386-DDA232073BA3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58069" y="3469268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BC5A156-FE26-4FCB-ABDE-E197F033FD41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58069" y="3994693"/>
              <a:ext cx="958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3FC552-CB3B-58C7-9F99-39282F48CC91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C238EA-D6B3-E761-DBF3-7EB315E502B4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59026" y="5599541"/>
              <a:ext cx="1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7B20E1-E0BA-3474-6A4E-1A86D23C97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812" y="488645"/>
            <a:ext cx="1378603" cy="1467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03125-C016-A8A7-6A19-3CFA78E3A90B}"/>
              </a:ext>
            </a:extLst>
          </p:cNvPr>
          <p:cNvSpPr txBox="1"/>
          <p:nvPr/>
        </p:nvSpPr>
        <p:spPr>
          <a:xfrm>
            <a:off x="341671" y="6044782"/>
            <a:ext cx="812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PRR Target: December/Early January 2025 – Early/Mid February Realistic</a:t>
            </a:r>
          </a:p>
          <a:p>
            <a:r>
              <a:rPr lang="en-US" dirty="0">
                <a:solidFill>
                  <a:srgbClr val="FF0000"/>
                </a:solidFill>
              </a:rPr>
              <a:t>Procurement early March</a:t>
            </a:r>
          </a:p>
        </p:txBody>
      </p:sp>
    </p:spTree>
    <p:extLst>
      <p:ext uri="{BB962C8B-B14F-4D97-AF65-F5344CB8AC3E}">
        <p14:creationId xmlns:p14="http://schemas.microsoft.com/office/powerpoint/2010/main" val="109881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703</Words>
  <Application>Microsoft Office PowerPoint</Application>
  <PresentationFormat>Widescreen</PresentationFormat>
  <Paragraphs>197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FD2 Cryostat False Floor</vt:lpstr>
      <vt:lpstr>FD2 Internal Cable Trays and Supports</vt:lpstr>
      <vt:lpstr>FD2 TCO Hoisting</vt:lpstr>
      <vt:lpstr>FD2 TCO Hoisting and Entry w/ Stairs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James</dc:creator>
  <cp:lastModifiedBy>Joniak, Nicholas</cp:lastModifiedBy>
  <cp:revision>6</cp:revision>
  <dcterms:created xsi:type="dcterms:W3CDTF">2024-10-15T11:57:25Z</dcterms:created>
  <dcterms:modified xsi:type="dcterms:W3CDTF">2025-01-07T14:01:05Z</dcterms:modified>
</cp:coreProperties>
</file>