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6327"/>
  </p:normalViewPr>
  <p:slideViewPr>
    <p:cSldViewPr snapToGrid="0">
      <p:cViewPr varScale="1">
        <p:scale>
          <a:sx n="123" d="100"/>
          <a:sy n="123" d="100"/>
        </p:scale>
        <p:origin x="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53AE3-39CD-944C-919E-D24B80C42D4C}" type="datetimeFigureOut">
              <a:rPr lang="en-US" smtClean="0"/>
              <a:t>1/14/25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45974-A69B-294D-93BE-87E0A6982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6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45974-A69B-294D-93BE-87E0A6982E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4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6DA61A-5277-56BD-07D8-D42790D3B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0F5920-292E-D277-2B6E-9DC4A78097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F4AF1B-DA71-B0A9-36DA-3F15FA7E9A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F8C66-0299-90CF-DB51-8238F58458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45974-A69B-294D-93BE-87E0A6982E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89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80F7F-2B29-E506-7386-001388B6E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CC088C-F814-1A64-C8A5-CB91539D40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7F9EFF-63FC-A0B7-48A6-C16ED6A8EB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71E96-0FAA-D62E-38A8-2735E05CB9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45974-A69B-294D-93BE-87E0A6982E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06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7E793-2DED-3319-764E-19D52AAF8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D65460-DFAE-F6AA-3DD4-C5FAF86D08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23AE4A-2FAF-B763-E6E8-C8A993B813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D2AE1-1ABC-7AA3-8435-F5F60492C6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45974-A69B-294D-93BE-87E0A6982E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88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3F92CC-9F0A-B834-73E4-4D517F792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2E0F24-65FE-F979-65FF-71DC41CED6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D45FF9-5225-DF1B-A521-C182E1157D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C1BE3-8C22-5194-AE85-CBDD466B69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45974-A69B-294D-93BE-87E0A6982E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71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581C8-2E8C-560D-5C55-145DD52FB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18CD-A517-B628-911C-8CB77B95C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B526-29AB-538B-6D43-AB9338F2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E9AF-9C97-0C4D-9F18-1B662F243D27}" type="datetime1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24B76-FFEE-9AF7-F142-9BD983D5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6BF2A-039B-27FE-C384-64F3A17E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1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F818C-9225-38E9-E30C-45D5A9D2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0E0AC-8196-E0FF-D244-D88DA883E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C6C36-8D21-3264-BA9D-C95583D9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A7D5-206E-2149-9428-E6CF6F492CA3}" type="datetime1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47519-036C-5429-A21D-69B2DC96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D68BD-26A2-FBDC-629F-F6ABAEC3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5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50E4B9-967D-05A3-9626-BF715BD49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9210B-C078-EAD9-79C1-BD275D4F4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523F0-0AE3-1622-6A9D-C58CBE31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2C3B-AB6D-AD43-92A3-FF6AD8FE81F3}" type="datetime1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D6754-63AB-177E-8901-8D78EBB8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2A93A-8024-C747-17C0-3E7F08919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4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389FC-3216-C6DC-9B0E-7B99383FF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F5BBD-FF5F-E012-AD62-C61D13DAB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370A0-9C07-4FE8-CF5D-2D46E50CF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9F79-980A-B04B-870D-667D1BA1802D}" type="datetime1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5DE72-B67C-2783-2513-A73825BE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C1943-C37F-2681-BAE0-FFA2F423C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3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9A57E-C17D-1B06-A5FE-51CBD4725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E7AD3-A051-ECFB-1912-75F1B3BC4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EFD30-A435-3501-2C75-D3950D0F1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4203-C270-8A41-9F46-C733C2D7D2EB}" type="datetime1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F9135-7FFE-726A-143B-B14FBCAA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9B66A-6103-7192-7932-5F64DAA5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3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E6B5-48EC-FFD0-B821-E38E53C8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365E8-F9FC-A275-22AF-25400E1D4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6CB13-5AFD-11AC-8B32-FC07A0C61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88D0C-32B7-0438-0EB6-88A85B51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69736-CAC1-374A-998A-17447432047B}" type="datetime1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41DA2-237A-C1C7-800B-88A22A358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CF1B4-6F7B-4F55-4DE6-ADA98B441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1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26A7B-5FD9-4A51-0D5A-703EFE7D8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46F56-03D0-BAD3-8996-2C1866CA8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AAB59-0075-D717-9566-4FC255063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E1DED-6583-E4E1-A113-EDBF6CAA77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65F4BD-CAB1-64DF-5CB7-0ECF5346A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E574CB-BA24-8B3C-99C5-EFFBDDB0D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3754B-AA00-434A-83A6-698746D970D1}" type="datetime1">
              <a:rPr lang="en-US" smtClean="0"/>
              <a:t>1/14/25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BD936D-9847-0B97-3D7A-80E34E31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699F4A-4C81-000F-6F17-42D39EC6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6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22CB-E133-50C9-525E-A872F240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DA702C-4DF8-DAC4-590E-3AC513D2C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3315-9E1A-264A-A807-EE5649D3D3CB}" type="datetime1">
              <a:rPr lang="en-US" smtClean="0"/>
              <a:t>1/14/25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29E356-6908-671B-8183-14E2B315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12318-FD1C-1A76-CC2C-A1D72975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EF49E9-4635-CB14-8E6D-604DDBB69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8363-8D66-3541-AF2A-8D7160A65CB6}" type="datetime1">
              <a:rPr lang="en-US" smtClean="0"/>
              <a:t>1/14/25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A9F50D-8F0B-D090-E143-C797260E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FE5C3-04F6-C946-8A26-C8750EB77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0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7DE5C-85C0-1673-D465-39FA3C89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06939-755A-4F71-DB70-953252474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5A32C-001A-AE6E-6903-7766F5D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E16E1-2C56-823A-12A3-3FA6C7CD5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B38D-FA91-AE40-BFE5-5B7AD926B5CF}" type="datetime1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52FFB-336B-9645-8C03-8F7779720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6532F-0585-167E-61C0-F00DE7B6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8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2C171-81E1-5ABA-2E37-7A1FB12F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04B9A7-DE90-7C2D-84CB-584CD0850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F0AC3-055D-F6AD-ECCA-594983150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F3F83-A8FA-01B3-25FF-525871CF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80A-BB3B-AA40-95BD-9484964909EA}" type="datetime1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49A7C-15B5-CB9B-8D38-879178F4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Quantum Networking Lab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DE8FA-15B6-1444-214B-64A189F5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1D4360-0C13-8D86-2BE2-298A195B3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3A413-4821-844E-0DBA-EA3FE281D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BD0EC-B33E-1B37-B1B5-211E1FB49A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5EE13-3E52-214A-A77F-7DCC34CFCD45}" type="datetime1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91F2A-35BA-7C36-F1E8-42E3D3392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E5027-4395-789A-85D1-237AF79BA4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45768-6A5C-3048-B3B3-3D6C0FD9D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9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8DF5CCC0-F9DF-C152-8300-9D4019DACEE8}"/>
              </a:ext>
            </a:extLst>
          </p:cNvPr>
          <p:cNvSpPr txBox="1">
            <a:spLocks/>
          </p:cNvSpPr>
          <p:nvPr/>
        </p:nvSpPr>
        <p:spPr>
          <a:xfrm>
            <a:off x="6493565" y="4540691"/>
            <a:ext cx="5108714" cy="178308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1800" dirty="0">
                <a:latin typeface="Imprint MT Shadow" pitchFamily="82" charset="77"/>
              </a:rPr>
              <a:t>Md Shariful Islam (ANL)</a:t>
            </a:r>
          </a:p>
          <a:p>
            <a:pPr marL="0" indent="0" fontAlgn="base">
              <a:buNone/>
            </a:pPr>
            <a:r>
              <a:rPr lang="en-US" sz="1800" dirty="0">
                <a:latin typeface="Imprint MT Shadow" pitchFamily="82" charset="77"/>
              </a:rPr>
              <a:t>Andrew Cameron(</a:t>
            </a:r>
            <a:r>
              <a:rPr lang="en-US" sz="1800" dirty="0" err="1">
                <a:latin typeface="Imprint MT Shadow" pitchFamily="82" charset="77"/>
              </a:rPr>
              <a:t>FermiLab</a:t>
            </a:r>
            <a:r>
              <a:rPr lang="en-US" sz="1800" dirty="0">
                <a:latin typeface="Imprint MT Shadow" pitchFamily="82" charset="77"/>
              </a:rPr>
              <a:t>) </a:t>
            </a:r>
          </a:p>
          <a:p>
            <a:pPr marL="0" indent="0" fontAlgn="base">
              <a:buNone/>
            </a:pPr>
            <a:r>
              <a:rPr lang="en-US" sz="1800" dirty="0">
                <a:latin typeface="Imprint MT Shadow" pitchFamily="82" charset="77"/>
              </a:rPr>
              <a:t>Ji Liu (ANL)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790002-1B27-7AC4-4838-B36F8C6EB232}"/>
              </a:ext>
            </a:extLst>
          </p:cNvPr>
          <p:cNvSpPr txBox="1"/>
          <p:nvPr/>
        </p:nvSpPr>
        <p:spPr>
          <a:xfrm>
            <a:off x="512725" y="1932737"/>
            <a:ext cx="11089554" cy="1017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342900">
              <a:spcBef>
                <a:spcPct val="0"/>
              </a:spcBef>
              <a:buNone/>
              <a:defRPr sz="2800" b="0" i="0">
                <a:latin typeface="Garamond" panose="02020404030301010803" pitchFamily="18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sz="3600" dirty="0"/>
              <a:t>Long-term Stability Measurement Between Synchronized Nodes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76299A-A809-7ABF-3EE3-C836DA134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1626" y="0"/>
            <a:ext cx="2660373" cy="92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1EEE0BE-8A49-C2AE-F7FF-50A9E4FEA24E}"/>
              </a:ext>
            </a:extLst>
          </p:cNvPr>
          <p:cNvSpPr/>
          <p:nvPr/>
        </p:nvSpPr>
        <p:spPr>
          <a:xfrm>
            <a:off x="0" y="-3694"/>
            <a:ext cx="494270" cy="68616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2BA4C-149D-BF27-477F-2E87F3F8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5735" y="6443123"/>
            <a:ext cx="4114800" cy="365125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AF439-8631-3352-8C34-D6064EE5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73" y="6500262"/>
            <a:ext cx="294805" cy="365125"/>
          </a:xfrm>
        </p:spPr>
        <p:txBody>
          <a:bodyPr/>
          <a:lstStyle/>
          <a:p>
            <a:fld id="{78245768-6A5C-3048-B3B3-3D6C0FD9DF40}" type="slidenum">
              <a:rPr lang="en-US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fld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0516DB-60B6-3577-A6E1-F8C16D3AD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93"/>
            <a:ext cx="11697730" cy="59502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Long Term Stability Measurement Between FCC and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Dzero</a:t>
            </a:r>
            <a:endParaRPr lang="en-US" sz="3200" dirty="0">
              <a:solidFill>
                <a:schemeClr val="accent5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3D7A93-BF2B-C06B-B023-29CB6A685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32" y="6348051"/>
            <a:ext cx="2010641" cy="5062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9281AF-8A56-8338-12BF-B1C3F4506C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0382" y="6192275"/>
            <a:ext cx="1776845" cy="6159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06F5D3-2E12-3060-1A86-42BECEB925A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2327" y="716384"/>
            <a:ext cx="7635652" cy="572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2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D1DE5-DA13-4345-30EA-8E4C71F27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D5AD6F-2207-6320-193D-52EB879B924C}"/>
              </a:ext>
            </a:extLst>
          </p:cNvPr>
          <p:cNvSpPr/>
          <p:nvPr/>
        </p:nvSpPr>
        <p:spPr>
          <a:xfrm>
            <a:off x="0" y="-3694"/>
            <a:ext cx="494270" cy="68616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7FC7C-6392-3A56-1EC6-DA074BC6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5735" y="6443123"/>
            <a:ext cx="4114800" cy="365125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97096-3D82-663C-7FBD-913C3D74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73" y="6500262"/>
            <a:ext cx="294805" cy="365125"/>
          </a:xfrm>
        </p:spPr>
        <p:txBody>
          <a:bodyPr/>
          <a:lstStyle/>
          <a:p>
            <a:fld id="{78245768-6A5C-3048-B3B3-3D6C0FD9DF40}" type="slidenum">
              <a:rPr lang="en-US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0CE2A6C-1319-4D57-E6BA-B5F3BA9C6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93"/>
            <a:ext cx="11697730" cy="59502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Long Term Stability Measurement Between FCC and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Dzero</a:t>
            </a:r>
            <a:endParaRPr lang="en-US" sz="3200" dirty="0">
              <a:solidFill>
                <a:schemeClr val="accent5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4AB6B6-CE10-290C-7B62-504FE7E7C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32" y="6348051"/>
            <a:ext cx="2010641" cy="5062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47CDF0-5127-2CED-DC5F-B01FD487E2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0382" y="6192275"/>
            <a:ext cx="1776845" cy="6159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D90E8B-464A-0CAA-1AD7-124175C65AE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2327" y="716384"/>
            <a:ext cx="7635652" cy="572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A735C5-21A7-522F-6154-A6FD3721C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F77C38C-A35E-2E23-FD9A-50B874ECE7EE}"/>
              </a:ext>
            </a:extLst>
          </p:cNvPr>
          <p:cNvSpPr/>
          <p:nvPr/>
        </p:nvSpPr>
        <p:spPr>
          <a:xfrm>
            <a:off x="0" y="-3694"/>
            <a:ext cx="494270" cy="68616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DD0D7-56BF-786B-2A40-6CE0F33B1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5735" y="6443123"/>
            <a:ext cx="4114800" cy="365125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C27C9-13EC-E375-7C01-18CDA888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73" y="6500262"/>
            <a:ext cx="294805" cy="365125"/>
          </a:xfrm>
        </p:spPr>
        <p:txBody>
          <a:bodyPr/>
          <a:lstStyle/>
          <a:p>
            <a:fld id="{78245768-6A5C-3048-B3B3-3D6C0FD9DF40}" type="slidenum">
              <a:rPr lang="en-US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7A43A12-37C8-3349-DDC2-65C94CACB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93"/>
            <a:ext cx="11697730" cy="59502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Long Term Stability Between FCC and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Dzero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(Drift Adjustment)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264725-35A5-2E4C-C4A5-D79F177AD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32" y="6348051"/>
            <a:ext cx="2010641" cy="5062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C8C24C-7B3E-6248-A5FD-844939BE88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0382" y="6192275"/>
            <a:ext cx="1776845" cy="6159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816938-0567-09B8-30EA-09BD99A71AB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4271" y="598714"/>
            <a:ext cx="9418654" cy="627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4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C67D4D-5B93-6082-805B-E0B7B57DF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06A5B52-172A-5C87-34B0-A3ED107190B7}"/>
              </a:ext>
            </a:extLst>
          </p:cNvPr>
          <p:cNvSpPr/>
          <p:nvPr/>
        </p:nvSpPr>
        <p:spPr>
          <a:xfrm>
            <a:off x="0" y="-3694"/>
            <a:ext cx="494270" cy="68616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4618A-CC48-C0B1-AC4B-8F4E6A3D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5735" y="6443123"/>
            <a:ext cx="4114800" cy="365125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C1AC4-D7F1-F6E5-E40B-BFDBDCCA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73" y="6500262"/>
            <a:ext cx="294805" cy="365125"/>
          </a:xfrm>
        </p:spPr>
        <p:txBody>
          <a:bodyPr/>
          <a:lstStyle/>
          <a:p>
            <a:fld id="{78245768-6A5C-3048-B3B3-3D6C0FD9DF40}" type="slidenum">
              <a:rPr lang="en-US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AF108FC-5023-018B-C3EB-2197A72B2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93"/>
            <a:ext cx="11697730" cy="59502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Long Term Stability Between FCC and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Dzero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(Drift Adjustment)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180035-4F77-A918-0215-5EAFF0EFE4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32" y="6348051"/>
            <a:ext cx="2010641" cy="5062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C7989B-564D-AC60-EFCD-02B015FDAD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0382" y="6192275"/>
            <a:ext cx="1776845" cy="6159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7687BC-9DA2-0EA3-9B2A-6AD7F8CFEE7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4270" y="598714"/>
            <a:ext cx="9418657" cy="627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888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E91148-097E-D09A-B04D-86398784B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247B257-0F54-2EDD-EE61-282B7DB65C53}"/>
              </a:ext>
            </a:extLst>
          </p:cNvPr>
          <p:cNvSpPr/>
          <p:nvPr/>
        </p:nvSpPr>
        <p:spPr>
          <a:xfrm>
            <a:off x="0" y="-3694"/>
            <a:ext cx="494270" cy="68616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A9853-667D-3A30-8E9D-E62E5ACB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5735" y="6443123"/>
            <a:ext cx="4114800" cy="365125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Quantum Networking Lab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738A0-82F6-73BC-93A0-EFE99C46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73" y="6500262"/>
            <a:ext cx="294805" cy="365125"/>
          </a:xfrm>
        </p:spPr>
        <p:txBody>
          <a:bodyPr/>
          <a:lstStyle/>
          <a:p>
            <a:fld id="{78245768-6A5C-3048-B3B3-3D6C0FD9DF40}" type="slidenum">
              <a:rPr lang="en-US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C8B0F7D-8EAB-E7C9-F842-9F6F686C5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93"/>
            <a:ext cx="11697730" cy="595021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Long Term Stability Between FCC and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Dzero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(Drift Adjustment)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A69E2A-4539-BB09-02CA-A3574829B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32" y="6348051"/>
            <a:ext cx="2010641" cy="5062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85CBB35-578F-7E51-B8E0-F356593A70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0382" y="6192275"/>
            <a:ext cx="1776845" cy="6159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17327F-9EEE-38B3-1619-E4B3D2371CC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4271" y="598714"/>
            <a:ext cx="9418654" cy="627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7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5229</TotalTime>
  <Words>96</Words>
  <Application>Microsoft Macintosh PowerPoint</Application>
  <PresentationFormat>Widescreen</PresentationFormat>
  <Paragraphs>24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Imprint MT Shadow</vt:lpstr>
      <vt:lpstr>Roboto</vt:lpstr>
      <vt:lpstr>Office Theme</vt:lpstr>
      <vt:lpstr>PowerPoint Presentation</vt:lpstr>
      <vt:lpstr>Long Term Stability Measurement Between FCC and Dzero</vt:lpstr>
      <vt:lpstr>Long Term Stability Measurement Between FCC and Dzero</vt:lpstr>
      <vt:lpstr>Long Term Stability Between FCC and Dzero (Drift Adjustment)</vt:lpstr>
      <vt:lpstr>Long Term Stability Between FCC and Dzero (Drift Adjustment)</vt:lpstr>
      <vt:lpstr>Long Term Stability Between FCC and Dzero (Drift Adjustment)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Islam, Md Shariful</dc:creator>
  <cp:lastModifiedBy>Islam, Md Shariful</cp:lastModifiedBy>
  <cp:revision>7</cp:revision>
  <dcterms:created xsi:type="dcterms:W3CDTF">2023-06-09T14:47:33Z</dcterms:created>
  <dcterms:modified xsi:type="dcterms:W3CDTF">2025-01-14T17:14:52Z</dcterms:modified>
</cp:coreProperties>
</file>