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8DA0D-8610-4AEF-8A17-C9A7C5D05E3C}" v="7" dt="2025-01-09T19:04:01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59" d="100"/>
          <a:sy n="59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D168DA0D-8610-4AEF-8A17-C9A7C5D05E3C}"/>
    <pc:docChg chg="custSel modSld">
      <pc:chgData name="Jerry N. Makara" userId="336db413-2475-4489-92f2-557bb2c40f7b" providerId="ADAL" clId="{D168DA0D-8610-4AEF-8A17-C9A7C5D05E3C}" dt="2025-01-09T19:04:10.713" v="152" actId="478"/>
      <pc:docMkLst>
        <pc:docMk/>
      </pc:docMkLst>
      <pc:sldChg chg="delSp modSp mod">
        <pc:chgData name="Jerry N. Makara" userId="336db413-2475-4489-92f2-557bb2c40f7b" providerId="ADAL" clId="{D168DA0D-8610-4AEF-8A17-C9A7C5D05E3C}" dt="2025-01-09T19:04:10.713" v="152" actId="478"/>
        <pc:sldMkLst>
          <pc:docMk/>
          <pc:sldMk cId="3368589570" sldId="256"/>
        </pc:sldMkLst>
        <pc:spChg chg="mod">
          <ac:chgData name="Jerry N. Makara" userId="336db413-2475-4489-92f2-557bb2c40f7b" providerId="ADAL" clId="{D168DA0D-8610-4AEF-8A17-C9A7C5D05E3C}" dt="2025-01-09T19:03:45.052" v="147" actId="20577"/>
          <ac:spMkLst>
            <pc:docMk/>
            <pc:sldMk cId="3368589570" sldId="256"/>
            <ac:spMk id="6" creationId="{00000000-0000-0000-0000-000000000000}"/>
          </ac:spMkLst>
        </pc:spChg>
        <pc:graphicFrameChg chg="mod">
          <ac:chgData name="Jerry N. Makara" userId="336db413-2475-4489-92f2-557bb2c40f7b" providerId="ADAL" clId="{D168DA0D-8610-4AEF-8A17-C9A7C5D05E3C}" dt="2025-01-09T19:01:38.617" v="2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del">
          <ac:chgData name="Jerry N. Makara" userId="336db413-2475-4489-92f2-557bb2c40f7b" providerId="ADAL" clId="{D168DA0D-8610-4AEF-8A17-C9A7C5D05E3C}" dt="2025-01-09T19:04:10.713" v="152" actId="478"/>
          <ac:picMkLst>
            <pc:docMk/>
            <pc:sldMk cId="3368589570" sldId="256"/>
            <ac:picMk id="9" creationId="{491EE09E-EC45-B571-F8D0-EAE04693D236}"/>
          </ac:picMkLst>
        </pc:picChg>
        <pc:picChg chg="mod">
          <ac:chgData name="Jerry N. Makara" userId="336db413-2475-4489-92f2-557bb2c40f7b" providerId="ADAL" clId="{D168DA0D-8610-4AEF-8A17-C9A7C5D05E3C}" dt="2025-01-09T19:04:01.374" v="151" actId="1076"/>
          <ac:picMkLst>
            <pc:docMk/>
            <pc:sldMk cId="3368589570" sldId="256"/>
            <ac:picMk id="10" creationId="{F07565D1-DDD2-763B-07EC-6329403672E9}"/>
          </ac:picMkLst>
        </pc:picChg>
        <pc:picChg chg="mod">
          <ac:chgData name="Jerry N. Makara" userId="336db413-2475-4489-92f2-557bb2c40f7b" providerId="ADAL" clId="{D168DA0D-8610-4AEF-8A17-C9A7C5D05E3C}" dt="2025-01-09T19:03:58.251" v="150" actId="1076"/>
          <ac:picMkLst>
            <pc:docMk/>
            <pc:sldMk cId="3368589570" sldId="256"/>
            <ac:picMk id="21" creationId="{BCBA459A-D8B6-8E78-6582-E3FC69554E49}"/>
          </ac:picMkLst>
        </pc:picChg>
        <pc:picChg chg="mod">
          <ac:chgData name="Jerry N. Makara" userId="336db413-2475-4489-92f2-557bb2c40f7b" providerId="ADAL" clId="{D168DA0D-8610-4AEF-8A17-C9A7C5D05E3C}" dt="2025-01-09T19:03:50.682" v="148" actId="1076"/>
          <ac:picMkLst>
            <pc:docMk/>
            <pc:sldMk cId="3368589570" sldId="256"/>
            <ac:picMk id="32" creationId="{F0B930CC-AF25-0CEC-5996-22EF5C63F73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1/10/2025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1/10/2025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620415277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2246769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shut down at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RT w/ 2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Comprs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and Purifier; plans for cooldown next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at RT with repairs finished and planned cooldown after SCP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3800296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</a:t>
            </a:r>
            <a:r>
              <a:rPr lang="en-US" sz="1600" b="1" i="1" dirty="0">
                <a:solidFill>
                  <a:srgbClr val="0070C0"/>
                </a:solidFill>
              </a:rPr>
              <a:t> and 2 Fridges online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at RT, to be cooled down soon 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76375" y="3124200"/>
            <a:ext cx="3657507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using ALAT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CBx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running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MR service bldg. temperatures need vigilance against frozen water during intermittent power outages.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3" y="219061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89" y="19381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72" y="143666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" y="160448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A8C2F4F-C473-AFA3-2B83-620B68CF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5" y="306084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BFCDDA5-2D07-3BA6-5479-7BEC540C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82" y="151351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makara\Desktop\thermometer hot.JPG">
            <a:extLst>
              <a:ext uri="{FF2B5EF4-FFF2-40B4-BE49-F238E27FC236}">
                <a16:creationId xmlns:a16="http://schemas.microsoft.com/office/drawing/2014/main" id="{F0B930CC-AF25-0CEC-5996-22EF5C63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74" y="88320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AC82D92-8838-FF90-3D8E-9A2922F8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" y="188554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27910</TotalTime>
  <Words>179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1060</cp:revision>
  <dcterms:created xsi:type="dcterms:W3CDTF">2013-09-14T14:02:30Z</dcterms:created>
  <dcterms:modified xsi:type="dcterms:W3CDTF">2025-01-09T19:04:16Z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