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 b="def" i="def"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/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/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/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22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14986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Ops meeting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01/10/24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/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5" name="Double-click to edit"/>
          <p:cNvSpPr txBox="1"/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6" name="Body Level One…"/>
          <p:cNvSpPr txBox="1"/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40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/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52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/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63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4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/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/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b="1"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77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/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88" name="Table 1-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98" name="Table 1-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t="0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/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10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1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xmlns:p14="http://schemas.microsoft.com/office/powerpoint/2010/main" spd="med" advClick="1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Rob Ainsworth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Ops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10 January 2025</a:t>
            </a:r>
          </a:p>
        </p:txBody>
      </p:sp>
      <p:sp>
        <p:nvSpPr>
          <p:cNvPr id="132" name="RR/MI status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RR/MI status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umm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135" name="MI8 is running we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MI8 is running well</a:t>
            </a:r>
          </a:p>
          <a:p>
            <a:pPr/>
            <a:r>
              <a:t>Aperture scans performed to lower losses</a:t>
            </a:r>
          </a:p>
          <a:p>
            <a:pPr/>
            <a:r>
              <a:t>HX: Waiting on FFS assessments (by the end of next week)</a:t>
            </a:r>
          </a:p>
        </p:txBody>
      </p:sp>
      <p:sp>
        <p:nvSpPr>
          <p:cNvPr id="1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