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6131" r:id="rId2"/>
    <p:sldId id="6460" r:id="rId3"/>
    <p:sldId id="11715" r:id="rId4"/>
    <p:sldId id="11713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0432FF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9" autoAdjust="0"/>
    <p:restoredTop sz="95804"/>
  </p:normalViewPr>
  <p:slideViewPr>
    <p:cSldViewPr snapToGrid="0" snapToObjects="1" showGuides="1">
      <p:cViewPr varScale="1">
        <p:scale>
          <a:sx n="119" d="100"/>
          <a:sy n="119" d="100"/>
        </p:scale>
        <p:origin x="1960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316A10EE-2F1C-0245-9A6D-60DCB3AAAF8C}"/>
    <pc:docChg chg="modSld">
      <pc:chgData name="Gregory Rakness" userId="e762933e-c412-4afc-9c3c-ec92fae47034" providerId="ADAL" clId="{316A10EE-2F1C-0245-9A6D-60DCB3AAAF8C}" dt="2024-12-06T15:41:14.332" v="130" actId="20577"/>
      <pc:docMkLst>
        <pc:docMk/>
      </pc:docMkLst>
      <pc:sldChg chg="modSp mod">
        <pc:chgData name="Gregory Rakness" userId="e762933e-c412-4afc-9c3c-ec92fae47034" providerId="ADAL" clId="{316A10EE-2F1C-0245-9A6D-60DCB3AAAF8C}" dt="2024-12-06T15:41:14.332" v="130" actId="20577"/>
        <pc:sldMkLst>
          <pc:docMk/>
          <pc:sldMk cId="4021967316" sldId="6458"/>
        </pc:sldMkLst>
      </pc:sldChg>
    </pc:docChg>
  </pc:docChgLst>
  <pc:docChgLst>
    <pc:chgData name="Gregory Rakness" userId="e762933e-c412-4afc-9c3c-ec92fae47034" providerId="ADAL" clId="{E6D94975-D013-D640-8270-EC4739899E1F}"/>
    <pc:docChg chg="undo custSel addSld delSld modSld">
      <pc:chgData name="Gregory Rakness" userId="e762933e-c412-4afc-9c3c-ec92fae47034" providerId="ADAL" clId="{E6D94975-D013-D640-8270-EC4739899E1F}" dt="2024-12-20T14:46:18.512" v="3200" actId="20577"/>
      <pc:docMkLst>
        <pc:docMk/>
      </pc:docMkLst>
      <pc:sldChg chg="modSp mod">
        <pc:chgData name="Gregory Rakness" userId="e762933e-c412-4afc-9c3c-ec92fae47034" providerId="ADAL" clId="{E6D94975-D013-D640-8270-EC4739899E1F}" dt="2024-12-20T14:40:05.400" v="301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E6D94975-D013-D640-8270-EC4739899E1F}" dt="2024-12-20T14:40:05.400" v="3015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E6D94975-D013-D640-8270-EC4739899E1F}" dt="2024-12-20T14:04:26.817" v="512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E6D94975-D013-D640-8270-EC4739899E1F}" dt="2024-12-20T14:14:47.680" v="1584" actId="2696"/>
        <pc:sldMkLst>
          <pc:docMk/>
          <pc:sldMk cId="4021967316" sldId="6458"/>
        </pc:sldMkLst>
      </pc:sldChg>
      <pc:sldChg chg="addSp modSp new mod">
        <pc:chgData name="Gregory Rakness" userId="e762933e-c412-4afc-9c3c-ec92fae47034" providerId="ADAL" clId="{E6D94975-D013-D640-8270-EC4739899E1F}" dt="2024-12-20T14:24:01.349" v="1823" actId="1038"/>
        <pc:sldMkLst>
          <pc:docMk/>
          <pc:sldMk cId="993102175" sldId="6459"/>
        </pc:sldMkLst>
      </pc:sldChg>
      <pc:sldChg chg="modSp new mod">
        <pc:chgData name="Gregory Rakness" userId="e762933e-c412-4afc-9c3c-ec92fae47034" providerId="ADAL" clId="{E6D94975-D013-D640-8270-EC4739899E1F}" dt="2024-12-20T14:39:44.496" v="3011" actId="20577"/>
        <pc:sldMkLst>
          <pc:docMk/>
          <pc:sldMk cId="3589983812" sldId="6460"/>
        </pc:sldMkLst>
        <pc:spChg chg="mod">
          <ac:chgData name="Gregory Rakness" userId="e762933e-c412-4afc-9c3c-ec92fae47034" providerId="ADAL" clId="{E6D94975-D013-D640-8270-EC4739899E1F}" dt="2024-12-20T14:39:44.496" v="3011" actId="20577"/>
          <ac:spMkLst>
            <pc:docMk/>
            <pc:sldMk cId="3589983812" sldId="6460"/>
            <ac:spMk id="2" creationId="{995C1751-8159-ACEE-0DFD-DCA047574D79}"/>
          </ac:spMkLst>
        </pc:spChg>
        <pc:spChg chg="mod">
          <ac:chgData name="Gregory Rakness" userId="e762933e-c412-4afc-9c3c-ec92fae47034" providerId="ADAL" clId="{E6D94975-D013-D640-8270-EC4739899E1F}" dt="2024-12-20T14:08:19.196" v="876" actId="20577"/>
          <ac:spMkLst>
            <pc:docMk/>
            <pc:sldMk cId="3589983812" sldId="6460"/>
            <ac:spMk id="3" creationId="{B2046036-B94E-3641-B935-69D74C4B9BAA}"/>
          </ac:spMkLst>
        </pc:spChg>
      </pc:sldChg>
      <pc:sldChg chg="addSp modSp add mod">
        <pc:chgData name="Gregory Rakness" userId="e762933e-c412-4afc-9c3c-ec92fae47034" providerId="ADAL" clId="{E6D94975-D013-D640-8270-EC4739899E1F}" dt="2024-12-20T14:38:02.286" v="2975" actId="20577"/>
        <pc:sldMkLst>
          <pc:docMk/>
          <pc:sldMk cId="3238830048" sldId="11708"/>
        </pc:sldMkLst>
      </pc:sldChg>
      <pc:sldChg chg="addSp delSp modSp add mod">
        <pc:chgData name="Gregory Rakness" userId="e762933e-c412-4afc-9c3c-ec92fae47034" providerId="ADAL" clId="{E6D94975-D013-D640-8270-EC4739899E1F}" dt="2024-12-20T14:46:18.512" v="3200" actId="20577"/>
        <pc:sldMkLst>
          <pc:docMk/>
          <pc:sldMk cId="3860287102" sldId="11709"/>
        </pc:sldMkLst>
      </pc:sldChg>
      <pc:sldChg chg="add">
        <pc:chgData name="Gregory Rakness" userId="e762933e-c412-4afc-9c3c-ec92fae47034" providerId="ADAL" clId="{E6D94975-D013-D640-8270-EC4739899E1F}" dt="2024-12-20T14:19:45.249" v="1605"/>
        <pc:sldMkLst>
          <pc:docMk/>
          <pc:sldMk cId="3351684478" sldId="11710"/>
        </pc:sldMkLst>
      </pc:sldChg>
      <pc:sldChg chg="addSp modSp add mod">
        <pc:chgData name="Gregory Rakness" userId="e762933e-c412-4afc-9c3c-ec92fae47034" providerId="ADAL" clId="{E6D94975-D013-D640-8270-EC4739899E1F}" dt="2024-12-20T14:43:24.383" v="3178" actId="20577"/>
        <pc:sldMkLst>
          <pc:docMk/>
          <pc:sldMk cId="3539425789" sldId="11711"/>
        </pc:sldMkLst>
      </pc:sldChg>
    </pc:docChg>
  </pc:docChgLst>
  <pc:docChgLst>
    <pc:chgData name="Gregory Rakness" userId="e762933e-c412-4afc-9c3c-ec92fae47034" providerId="ADAL" clId="{23531EC6-24B5-EB47-849C-04481649C83C}"/>
    <pc:docChg chg="custSel addSld delSld modSld sldOrd">
      <pc:chgData name="Gregory Rakness" userId="e762933e-c412-4afc-9c3c-ec92fae47034" providerId="ADAL" clId="{23531EC6-24B5-EB47-849C-04481649C83C}" dt="2025-01-10T14:17:38.046" v="1229" actId="1035"/>
      <pc:docMkLst>
        <pc:docMk/>
      </pc:docMkLst>
      <pc:sldChg chg="modSp mod">
        <pc:chgData name="Gregory Rakness" userId="e762933e-c412-4afc-9c3c-ec92fae47034" providerId="ADAL" clId="{23531EC6-24B5-EB47-849C-04481649C83C}" dt="2025-01-10T13:48:55.710" v="43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23531EC6-24B5-EB47-849C-04481649C83C}" dt="2025-01-09T22:25:46.677" v="60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23531EC6-24B5-EB47-849C-04481649C83C}" dt="2025-01-10T13:48:55.710" v="432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addSp modSp mod ord">
        <pc:chgData name="Gregory Rakness" userId="e762933e-c412-4afc-9c3c-ec92fae47034" providerId="ADAL" clId="{23531EC6-24B5-EB47-849C-04481649C83C}" dt="2025-01-10T14:15:03.223" v="1220" actId="1076"/>
        <pc:sldMkLst>
          <pc:docMk/>
          <pc:sldMk cId="3589983812" sldId="6460"/>
        </pc:sldMkLst>
        <pc:spChg chg="mod">
          <ac:chgData name="Gregory Rakness" userId="e762933e-c412-4afc-9c3c-ec92fae47034" providerId="ADAL" clId="{23531EC6-24B5-EB47-849C-04481649C83C}" dt="2025-01-10T14:14:44.622" v="1219" actId="27636"/>
          <ac:spMkLst>
            <pc:docMk/>
            <pc:sldMk cId="3589983812" sldId="6460"/>
            <ac:spMk id="2" creationId="{995C1751-8159-ACEE-0DFD-DCA047574D79}"/>
          </ac:spMkLst>
        </pc:spChg>
        <pc:spChg chg="mod">
          <ac:chgData name="Gregory Rakness" userId="e762933e-c412-4afc-9c3c-ec92fae47034" providerId="ADAL" clId="{23531EC6-24B5-EB47-849C-04481649C83C}" dt="2025-01-10T13:59:31.735" v="671" actId="20577"/>
          <ac:spMkLst>
            <pc:docMk/>
            <pc:sldMk cId="3589983812" sldId="6460"/>
            <ac:spMk id="3" creationId="{B2046036-B94E-3641-B935-69D74C4B9BAA}"/>
          </ac:spMkLst>
        </pc:spChg>
        <pc:spChg chg="add mod">
          <ac:chgData name="Gregory Rakness" userId="e762933e-c412-4afc-9c3c-ec92fae47034" providerId="ADAL" clId="{23531EC6-24B5-EB47-849C-04481649C83C}" dt="2025-01-10T14:13:40.133" v="1116" actId="14100"/>
          <ac:spMkLst>
            <pc:docMk/>
            <pc:sldMk cId="3589983812" sldId="6460"/>
            <ac:spMk id="11" creationId="{B221F442-C0CF-B5A4-24A6-2F80E4D42D39}"/>
          </ac:spMkLst>
        </pc:spChg>
        <pc:picChg chg="add mod">
          <ac:chgData name="Gregory Rakness" userId="e762933e-c412-4afc-9c3c-ec92fae47034" providerId="ADAL" clId="{23531EC6-24B5-EB47-849C-04481649C83C}" dt="2025-01-10T14:13:16.558" v="1104" actId="1076"/>
          <ac:picMkLst>
            <pc:docMk/>
            <pc:sldMk cId="3589983812" sldId="6460"/>
            <ac:picMk id="7" creationId="{A0F11E40-3C87-9AA1-AFE9-97791AF69750}"/>
          </ac:picMkLst>
        </pc:picChg>
        <pc:picChg chg="add mod">
          <ac:chgData name="Gregory Rakness" userId="e762933e-c412-4afc-9c3c-ec92fae47034" providerId="ADAL" clId="{23531EC6-24B5-EB47-849C-04481649C83C}" dt="2025-01-10T14:15:03.223" v="1220" actId="1076"/>
          <ac:picMkLst>
            <pc:docMk/>
            <pc:sldMk cId="3589983812" sldId="6460"/>
            <ac:picMk id="9" creationId="{6F153D2E-7C89-F0BB-FDDB-ED5C7EF101F3}"/>
          </ac:picMkLst>
        </pc:picChg>
      </pc:sldChg>
      <pc:sldChg chg="modSp del mod">
        <pc:chgData name="Gregory Rakness" userId="e762933e-c412-4afc-9c3c-ec92fae47034" providerId="ADAL" clId="{23531EC6-24B5-EB47-849C-04481649C83C}" dt="2025-01-10T13:59:20.297" v="639" actId="2696"/>
        <pc:sldMkLst>
          <pc:docMk/>
          <pc:sldMk cId="4062768262" sldId="11712"/>
        </pc:sldMkLst>
        <pc:spChg chg="mod">
          <ac:chgData name="Gregory Rakness" userId="e762933e-c412-4afc-9c3c-ec92fae47034" providerId="ADAL" clId="{23531EC6-24B5-EB47-849C-04481649C83C}" dt="2025-01-09T23:24:35.248" v="97" actId="21"/>
          <ac:spMkLst>
            <pc:docMk/>
            <pc:sldMk cId="4062768262" sldId="11712"/>
            <ac:spMk id="2" creationId="{12676D64-2F00-52D2-2E09-3E00106C2B88}"/>
          </ac:spMkLst>
        </pc:spChg>
      </pc:sldChg>
      <pc:sldChg chg="modSp new mod">
        <pc:chgData name="Gregory Rakness" userId="e762933e-c412-4afc-9c3c-ec92fae47034" providerId="ADAL" clId="{23531EC6-24B5-EB47-849C-04481649C83C}" dt="2025-01-10T13:52:06.354" v="627" actId="20577"/>
        <pc:sldMkLst>
          <pc:docMk/>
          <pc:sldMk cId="2681840981" sldId="11713"/>
        </pc:sldMkLst>
        <pc:spChg chg="mod">
          <ac:chgData name="Gregory Rakness" userId="e762933e-c412-4afc-9c3c-ec92fae47034" providerId="ADAL" clId="{23531EC6-24B5-EB47-849C-04481649C83C}" dt="2025-01-10T13:52:06.354" v="627" actId="20577"/>
          <ac:spMkLst>
            <pc:docMk/>
            <pc:sldMk cId="2681840981" sldId="11713"/>
            <ac:spMk id="2" creationId="{EEACCCDF-2AC0-6940-EAC4-0CD86BC88B21}"/>
          </ac:spMkLst>
        </pc:spChg>
        <pc:spChg chg="mod">
          <ac:chgData name="Gregory Rakness" userId="e762933e-c412-4afc-9c3c-ec92fae47034" providerId="ADAL" clId="{23531EC6-24B5-EB47-849C-04481649C83C}" dt="2025-01-10T13:49:36.369" v="471" actId="5793"/>
          <ac:spMkLst>
            <pc:docMk/>
            <pc:sldMk cId="2681840981" sldId="11713"/>
            <ac:spMk id="3" creationId="{067D770F-6294-992E-9F00-B93FA5107EF2}"/>
          </ac:spMkLst>
        </pc:spChg>
      </pc:sldChg>
      <pc:sldChg chg="modSp new del mod">
        <pc:chgData name="Gregory Rakness" userId="e762933e-c412-4afc-9c3c-ec92fae47034" providerId="ADAL" clId="{23531EC6-24B5-EB47-849C-04481649C83C}" dt="2025-01-10T14:10:41.857" v="941" actId="2696"/>
        <pc:sldMkLst>
          <pc:docMk/>
          <pc:sldMk cId="2076557185" sldId="11714"/>
        </pc:sldMkLst>
        <pc:spChg chg="mod">
          <ac:chgData name="Gregory Rakness" userId="e762933e-c412-4afc-9c3c-ec92fae47034" providerId="ADAL" clId="{23531EC6-24B5-EB47-849C-04481649C83C}" dt="2025-01-10T13:59:48.646" v="672" actId="21"/>
          <ac:spMkLst>
            <pc:docMk/>
            <pc:sldMk cId="2076557185" sldId="11714"/>
            <ac:spMk id="2" creationId="{D8E7E981-424E-91AB-4828-5ADAF8F13D86}"/>
          </ac:spMkLst>
        </pc:spChg>
      </pc:sldChg>
      <pc:sldChg chg="addSp modSp new mod">
        <pc:chgData name="Gregory Rakness" userId="e762933e-c412-4afc-9c3c-ec92fae47034" providerId="ADAL" clId="{23531EC6-24B5-EB47-849C-04481649C83C}" dt="2025-01-10T14:17:38.046" v="1229" actId="1035"/>
        <pc:sldMkLst>
          <pc:docMk/>
          <pc:sldMk cId="786732263" sldId="11715"/>
        </pc:sldMkLst>
        <pc:spChg chg="mod">
          <ac:chgData name="Gregory Rakness" userId="e762933e-c412-4afc-9c3c-ec92fae47034" providerId="ADAL" clId="{23531EC6-24B5-EB47-849C-04481649C83C}" dt="2025-01-10T14:17:38.046" v="1229" actId="1035"/>
          <ac:spMkLst>
            <pc:docMk/>
            <pc:sldMk cId="786732263" sldId="11715"/>
            <ac:spMk id="2" creationId="{2D697BBE-E799-BEBA-4015-BDB644A6F6F0}"/>
          </ac:spMkLst>
        </pc:spChg>
        <pc:spChg chg="mod">
          <ac:chgData name="Gregory Rakness" userId="e762933e-c412-4afc-9c3c-ec92fae47034" providerId="ADAL" clId="{23531EC6-24B5-EB47-849C-04481649C83C}" dt="2025-01-10T14:09:44.962" v="885" actId="20577"/>
          <ac:spMkLst>
            <pc:docMk/>
            <pc:sldMk cId="786732263" sldId="11715"/>
            <ac:spMk id="3" creationId="{B04E7FF7-26C5-0E5F-6B78-D9A28610E4C0}"/>
          </ac:spMkLst>
        </pc:spChg>
        <pc:picChg chg="add mod">
          <ac:chgData name="Gregory Rakness" userId="e762933e-c412-4afc-9c3c-ec92fae47034" providerId="ADAL" clId="{23531EC6-24B5-EB47-849C-04481649C83C}" dt="2025-01-10T14:09:35.196" v="882" actId="1076"/>
          <ac:picMkLst>
            <pc:docMk/>
            <pc:sldMk cId="786732263" sldId="11715"/>
            <ac:picMk id="7" creationId="{620B58CB-ADFC-506C-C340-C71D31F74DEF}"/>
          </ac:picMkLst>
        </pc:picChg>
      </pc:sldChg>
    </pc:docChg>
  </pc:docChgLst>
  <pc:docChgLst>
    <pc:chgData name="Gregory Rakness" userId="e762933e-c412-4afc-9c3c-ec92fae47034" providerId="ADAL" clId="{716926EB-1618-9C45-9372-9F5F6EE5CC8E}"/>
    <pc:docChg chg="custSel addSld delSld modSld sldOrd">
      <pc:chgData name="Gregory Rakness" userId="e762933e-c412-4afc-9c3c-ec92fae47034" providerId="ADAL" clId="{716926EB-1618-9C45-9372-9F5F6EE5CC8E}" dt="2024-12-06T14:48:18.839" v="1684" actId="20577"/>
      <pc:docMkLst>
        <pc:docMk/>
      </pc:docMkLst>
      <pc:sldChg chg="modSp mod">
        <pc:chgData name="Gregory Rakness" userId="e762933e-c412-4afc-9c3c-ec92fae47034" providerId="ADAL" clId="{716926EB-1618-9C45-9372-9F5F6EE5CC8E}" dt="2024-12-06T13:57:48.104" v="47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716926EB-1618-9C45-9372-9F5F6EE5CC8E}" dt="2024-12-06T13:57:18.546" v="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716926EB-1618-9C45-9372-9F5F6EE5CC8E}" dt="2024-12-06T13:57:48.104" v="47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modSp add mod">
        <pc:chgData name="Gregory Rakness" userId="e762933e-c412-4afc-9c3c-ec92fae47034" providerId="ADAL" clId="{716926EB-1618-9C45-9372-9F5F6EE5CC8E}" dt="2024-12-06T14:13:25.965" v="1097" actId="20577"/>
        <pc:sldMkLst>
          <pc:docMk/>
          <pc:sldMk cId="747412170" sldId="6452"/>
        </pc:sldMkLst>
      </pc:sldChg>
      <pc:sldChg chg="del">
        <pc:chgData name="Gregory Rakness" userId="e762933e-c412-4afc-9c3c-ec92fae47034" providerId="ADAL" clId="{716926EB-1618-9C45-9372-9F5F6EE5CC8E}" dt="2024-12-06T14:40:50.925" v="1303" actId="2696"/>
        <pc:sldMkLst>
          <pc:docMk/>
          <pc:sldMk cId="3107841722" sldId="6454"/>
        </pc:sldMkLst>
      </pc:sldChg>
      <pc:sldChg chg="del">
        <pc:chgData name="Gregory Rakness" userId="e762933e-c412-4afc-9c3c-ec92fae47034" providerId="ADAL" clId="{716926EB-1618-9C45-9372-9F5F6EE5CC8E}" dt="2024-12-06T14:40:57.660" v="1305" actId="2696"/>
        <pc:sldMkLst>
          <pc:docMk/>
          <pc:sldMk cId="4100178849" sldId="6455"/>
        </pc:sldMkLst>
      </pc:sldChg>
      <pc:sldChg chg="del">
        <pc:chgData name="Gregory Rakness" userId="e762933e-c412-4afc-9c3c-ec92fae47034" providerId="ADAL" clId="{716926EB-1618-9C45-9372-9F5F6EE5CC8E}" dt="2024-12-06T14:40:48.481" v="1302" actId="2696"/>
        <pc:sldMkLst>
          <pc:docMk/>
          <pc:sldMk cId="2541429524" sldId="6456"/>
        </pc:sldMkLst>
      </pc:sldChg>
      <pc:sldChg chg="del">
        <pc:chgData name="Gregory Rakness" userId="e762933e-c412-4afc-9c3c-ec92fae47034" providerId="ADAL" clId="{716926EB-1618-9C45-9372-9F5F6EE5CC8E}" dt="2024-12-06T14:40:55.004" v="1304" actId="2696"/>
        <pc:sldMkLst>
          <pc:docMk/>
          <pc:sldMk cId="1471690968" sldId="6457"/>
        </pc:sldMkLst>
      </pc:sldChg>
      <pc:sldChg chg="modSp new mod ord">
        <pc:chgData name="Gregory Rakness" userId="e762933e-c412-4afc-9c3c-ec92fae47034" providerId="ADAL" clId="{716926EB-1618-9C45-9372-9F5F6EE5CC8E}" dt="2024-12-06T14:48:18.839" v="1684" actId="20577"/>
        <pc:sldMkLst>
          <pc:docMk/>
          <pc:sldMk cId="4021967316" sldId="6458"/>
        </pc:sldMkLst>
      </pc:sldChg>
      <pc:sldChg chg="addSp delSp modSp new mod">
        <pc:chgData name="Gregory Rakness" userId="e762933e-c412-4afc-9c3c-ec92fae47034" providerId="ADAL" clId="{716926EB-1618-9C45-9372-9F5F6EE5CC8E}" dt="2024-12-06T14:18:24.205" v="1194" actId="20577"/>
        <pc:sldMkLst>
          <pc:docMk/>
          <pc:sldMk cId="1345784169" sldId="6459"/>
        </pc:sldMkLst>
      </pc:sldChg>
      <pc:sldChg chg="addSp delSp modSp new mod">
        <pc:chgData name="Gregory Rakness" userId="e762933e-c412-4afc-9c3c-ec92fae47034" providerId="ADAL" clId="{716926EB-1618-9C45-9372-9F5F6EE5CC8E}" dt="2024-12-06T14:45:40.898" v="1428" actId="20577"/>
        <pc:sldMkLst>
          <pc:docMk/>
          <pc:sldMk cId="1877487594" sldId="6460"/>
        </pc:sldMkLst>
      </pc:sldChg>
      <pc:sldChg chg="addSp delSp modSp new mod">
        <pc:chgData name="Gregory Rakness" userId="e762933e-c412-4afc-9c3c-ec92fae47034" providerId="ADAL" clId="{716926EB-1618-9C45-9372-9F5F6EE5CC8E}" dt="2024-12-06T14:47:35.976" v="1649" actId="1076"/>
        <pc:sldMkLst>
          <pc:docMk/>
          <pc:sldMk cId="2223048794" sldId="6461"/>
        </pc:sldMkLst>
      </pc:sldChg>
    </pc:docChg>
  </pc:docChgLst>
  <pc:docChgLst>
    <pc:chgData name="Gregory Rakness" userId="e762933e-c412-4afc-9c3c-ec92fae47034" providerId="ADAL" clId="{D9E41BD0-1CD8-3A42-BD91-E606C88412C8}"/>
    <pc:docChg chg="custSel addSld delSld modSld sldOrd">
      <pc:chgData name="Gregory Rakness" userId="e762933e-c412-4afc-9c3c-ec92fae47034" providerId="ADAL" clId="{D9E41BD0-1CD8-3A42-BD91-E606C88412C8}" dt="2024-12-27T14:58:22.864" v="1076" actId="1076"/>
      <pc:docMkLst>
        <pc:docMk/>
      </pc:docMkLst>
      <pc:sldChg chg="modSp mod">
        <pc:chgData name="Gregory Rakness" userId="e762933e-c412-4afc-9c3c-ec92fae47034" providerId="ADAL" clId="{D9E41BD0-1CD8-3A42-BD91-E606C88412C8}" dt="2024-12-27T14:46:41.082" v="1060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D9E41BD0-1CD8-3A42-BD91-E606C88412C8}" dt="2024-12-26T20:20:36.806" v="36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9E41BD0-1CD8-3A42-BD91-E606C88412C8}" dt="2024-12-27T14:46:41.082" v="1060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D9E41BD0-1CD8-3A42-BD91-E606C88412C8}" dt="2024-12-26T20:20:47.072" v="370" actId="2696"/>
        <pc:sldMkLst>
          <pc:docMk/>
          <pc:sldMk cId="993102175" sldId="6459"/>
        </pc:sldMkLst>
      </pc:sldChg>
      <pc:sldChg chg="modSp mod">
        <pc:chgData name="Gregory Rakness" userId="e762933e-c412-4afc-9c3c-ec92fae47034" providerId="ADAL" clId="{D9E41BD0-1CD8-3A42-BD91-E606C88412C8}" dt="2024-12-27T14:19:00.744" v="803" actId="27636"/>
        <pc:sldMkLst>
          <pc:docMk/>
          <pc:sldMk cId="3589983812" sldId="6460"/>
        </pc:sldMkLst>
        <pc:spChg chg="mod">
          <ac:chgData name="Gregory Rakness" userId="e762933e-c412-4afc-9c3c-ec92fae47034" providerId="ADAL" clId="{D9E41BD0-1CD8-3A42-BD91-E606C88412C8}" dt="2024-12-27T14:19:00.744" v="803" actId="27636"/>
          <ac:spMkLst>
            <pc:docMk/>
            <pc:sldMk cId="3589983812" sldId="6460"/>
            <ac:spMk id="2" creationId="{995C1751-8159-ACEE-0DFD-DCA047574D79}"/>
          </ac:spMkLst>
        </pc:spChg>
      </pc:sldChg>
      <pc:sldChg chg="del">
        <pc:chgData name="Gregory Rakness" userId="e762933e-c412-4afc-9c3c-ec92fae47034" providerId="ADAL" clId="{D9E41BD0-1CD8-3A42-BD91-E606C88412C8}" dt="2024-12-26T20:20:48.246" v="371" actId="2696"/>
        <pc:sldMkLst>
          <pc:docMk/>
          <pc:sldMk cId="3238830048" sldId="11708"/>
        </pc:sldMkLst>
      </pc:sldChg>
      <pc:sldChg chg="del">
        <pc:chgData name="Gregory Rakness" userId="e762933e-c412-4afc-9c3c-ec92fae47034" providerId="ADAL" clId="{D9E41BD0-1CD8-3A42-BD91-E606C88412C8}" dt="2024-12-26T20:20:49.299" v="372" actId="2696"/>
        <pc:sldMkLst>
          <pc:docMk/>
          <pc:sldMk cId="3860287102" sldId="11709"/>
        </pc:sldMkLst>
      </pc:sldChg>
      <pc:sldChg chg="del">
        <pc:chgData name="Gregory Rakness" userId="e762933e-c412-4afc-9c3c-ec92fae47034" providerId="ADAL" clId="{D9E41BD0-1CD8-3A42-BD91-E606C88412C8}" dt="2024-12-26T20:20:50.224" v="373" actId="2696"/>
        <pc:sldMkLst>
          <pc:docMk/>
          <pc:sldMk cId="3351684478" sldId="11710"/>
        </pc:sldMkLst>
      </pc:sldChg>
      <pc:sldChg chg="del">
        <pc:chgData name="Gregory Rakness" userId="e762933e-c412-4afc-9c3c-ec92fae47034" providerId="ADAL" clId="{D9E41BD0-1CD8-3A42-BD91-E606C88412C8}" dt="2024-12-26T20:20:51.307" v="374" actId="2696"/>
        <pc:sldMkLst>
          <pc:docMk/>
          <pc:sldMk cId="3539425789" sldId="11711"/>
        </pc:sldMkLst>
      </pc:sldChg>
      <pc:sldChg chg="addSp delSp modSp new mod ord">
        <pc:chgData name="Gregory Rakness" userId="e762933e-c412-4afc-9c3c-ec92fae47034" providerId="ADAL" clId="{D9E41BD0-1CD8-3A42-BD91-E606C88412C8}" dt="2024-12-27T14:58:22.864" v="1076" actId="1076"/>
        <pc:sldMkLst>
          <pc:docMk/>
          <pc:sldMk cId="4062768262" sldId="11712"/>
        </pc:sldMkLst>
      </pc:sldChg>
    </pc:docChg>
  </pc:docChgLst>
  <pc:docChgLst>
    <pc:chgData name="Gregory Rakness" userId="e762933e-c412-4afc-9c3c-ec92fae47034" providerId="ADAL" clId="{07EB3D75-BCD3-5C4B-BAAD-77A1AC8C6461}"/>
    <pc:docChg chg="custSel modSld">
      <pc:chgData name="Gregory Rakness" userId="e762933e-c412-4afc-9c3c-ec92fae47034" providerId="ADAL" clId="{07EB3D75-BCD3-5C4B-BAAD-77A1AC8C6461}" dt="2024-11-22T14:11:33.217" v="495" actId="20577"/>
      <pc:docMkLst>
        <pc:docMk/>
      </pc:docMkLst>
      <pc:sldChg chg="modSp mod">
        <pc:chgData name="Gregory Rakness" userId="e762933e-c412-4afc-9c3c-ec92fae47034" providerId="ADAL" clId="{07EB3D75-BCD3-5C4B-BAAD-77A1AC8C6461}" dt="2024-11-22T14:11:33.217" v="49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7EB3D75-BCD3-5C4B-BAAD-77A1AC8C6461}" dt="2024-11-21T20:56:22.855" v="58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7EB3D75-BCD3-5C4B-BAAD-77A1AC8C6461}" dt="2024-11-21T20:56:13.344" v="29" actId="20577"/>
          <ac:spMkLst>
            <pc:docMk/>
            <pc:sldMk cId="2577052944" sldId="6131"/>
            <ac:spMk id="3" creationId="{FDAEB71C-FAD1-7AE2-C34D-BC2379E73812}"/>
          </ac:spMkLst>
        </pc:spChg>
        <pc:spChg chg="mod">
          <ac:chgData name="Gregory Rakness" userId="e762933e-c412-4afc-9c3c-ec92fae47034" providerId="ADAL" clId="{07EB3D75-BCD3-5C4B-BAAD-77A1AC8C6461}" dt="2024-11-22T14:11:33.217" v="495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mod">
        <pc:chgData name="Gregory Rakness" userId="e762933e-c412-4afc-9c3c-ec92fae47034" providerId="ADAL" clId="{07EB3D75-BCD3-5C4B-BAAD-77A1AC8C6461}" dt="2024-11-21T21:01:30.353" v="309" actId="20577"/>
        <pc:sldMkLst>
          <pc:docMk/>
          <pc:sldMk cId="3107841722" sldId="6454"/>
        </pc:sldMkLst>
      </pc:sldChg>
      <pc:sldChg chg="addSp modSp mod">
        <pc:chgData name="Gregory Rakness" userId="e762933e-c412-4afc-9c3c-ec92fae47034" providerId="ADAL" clId="{07EB3D75-BCD3-5C4B-BAAD-77A1AC8C6461}" dt="2024-11-21T21:13:15.063" v="486" actId="20577"/>
        <pc:sldMkLst>
          <pc:docMk/>
          <pc:sldMk cId="4100178849" sldId="6455"/>
        </pc:sldMkLst>
      </pc:sldChg>
      <pc:sldChg chg="modSp mod">
        <pc:chgData name="Gregory Rakness" userId="e762933e-c412-4afc-9c3c-ec92fae47034" providerId="ADAL" clId="{07EB3D75-BCD3-5C4B-BAAD-77A1AC8C6461}" dt="2024-11-21T21:12:42.176" v="426" actId="5793"/>
        <pc:sldMkLst>
          <pc:docMk/>
          <pc:sldMk cId="2541429524" sldId="6456"/>
        </pc:sldMkLst>
      </pc:sldChg>
      <pc:sldChg chg="modSp mod">
        <pc:chgData name="Gregory Rakness" userId="e762933e-c412-4afc-9c3c-ec92fae47034" providerId="ADAL" clId="{07EB3D75-BCD3-5C4B-BAAD-77A1AC8C6461}" dt="2024-11-21T21:12:06.380" v="373" actId="20577"/>
        <pc:sldMkLst>
          <pc:docMk/>
          <pc:sldMk cId="1471690968" sldId="6457"/>
        </pc:sldMkLst>
      </pc:sldChg>
    </pc:docChg>
  </pc:docChgLst>
  <pc:docChgLst>
    <pc:chgData name="Gregory Rakness" userId="e762933e-c412-4afc-9c3c-ec92fae47034" providerId="ADAL" clId="{0B88046F-6BE2-B944-AB64-2826E1654917}"/>
    <pc:docChg chg="custSel addSld delSld modSld sldOrd">
      <pc:chgData name="Gregory Rakness" userId="e762933e-c412-4afc-9c3c-ec92fae47034" providerId="ADAL" clId="{0B88046F-6BE2-B944-AB64-2826E1654917}" dt="2024-12-13T14:34:20.632" v="675" actId="14100"/>
      <pc:docMkLst>
        <pc:docMk/>
      </pc:docMkLst>
      <pc:sldChg chg="addSp modSp mod">
        <pc:chgData name="Gregory Rakness" userId="e762933e-c412-4afc-9c3c-ec92fae47034" providerId="ADAL" clId="{0B88046F-6BE2-B944-AB64-2826E1654917}" dt="2024-12-13T14:31:52.409" v="657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B88046F-6BE2-B944-AB64-2826E1654917}" dt="2024-12-12T21:33:41.204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B88046F-6BE2-B944-AB64-2826E1654917}" dt="2024-12-12T21:33:55.150" v="39" actId="20577"/>
          <ac:spMkLst>
            <pc:docMk/>
            <pc:sldMk cId="2577052944" sldId="6131"/>
            <ac:spMk id="5" creationId="{53142B73-5FD6-797D-9CC4-642CDB4A6DDB}"/>
          </ac:spMkLst>
        </pc:spChg>
        <pc:spChg chg="add mod">
          <ac:chgData name="Gregory Rakness" userId="e762933e-c412-4afc-9c3c-ec92fae47034" providerId="ADAL" clId="{0B88046F-6BE2-B944-AB64-2826E1654917}" dt="2024-12-13T14:31:52.409" v="657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0B88046F-6BE2-B944-AB64-2826E1654917}" dt="2024-12-12T21:41:07.219" v="464" actId="2696"/>
        <pc:sldMkLst>
          <pc:docMk/>
          <pc:sldMk cId="747412170" sldId="6452"/>
        </pc:sldMkLst>
      </pc:sldChg>
      <pc:sldChg chg="addSp modSp mod chgLayout">
        <pc:chgData name="Gregory Rakness" userId="e762933e-c412-4afc-9c3c-ec92fae47034" providerId="ADAL" clId="{0B88046F-6BE2-B944-AB64-2826E1654917}" dt="2024-12-13T14:34:20.632" v="675" actId="14100"/>
        <pc:sldMkLst>
          <pc:docMk/>
          <pc:sldMk cId="4021967316" sldId="6458"/>
        </pc:sldMkLst>
      </pc:sldChg>
      <pc:sldChg chg="del">
        <pc:chgData name="Gregory Rakness" userId="e762933e-c412-4afc-9c3c-ec92fae47034" providerId="ADAL" clId="{0B88046F-6BE2-B944-AB64-2826E1654917}" dt="2024-12-12T21:41:08.314" v="465" actId="2696"/>
        <pc:sldMkLst>
          <pc:docMk/>
          <pc:sldMk cId="1345784169" sldId="6459"/>
        </pc:sldMkLst>
      </pc:sldChg>
      <pc:sldChg chg="new del">
        <pc:chgData name="Gregory Rakness" userId="e762933e-c412-4afc-9c3c-ec92fae47034" providerId="ADAL" clId="{0B88046F-6BE2-B944-AB64-2826E1654917}" dt="2024-12-13T13:55:07.910" v="604" actId="2696"/>
        <pc:sldMkLst>
          <pc:docMk/>
          <pc:sldMk cId="1964067419" sldId="6459"/>
        </pc:sldMkLst>
      </pc:sldChg>
      <pc:sldChg chg="del">
        <pc:chgData name="Gregory Rakness" userId="e762933e-c412-4afc-9c3c-ec92fae47034" providerId="ADAL" clId="{0B88046F-6BE2-B944-AB64-2826E1654917}" dt="2024-12-12T21:41:09.046" v="466" actId="2696"/>
        <pc:sldMkLst>
          <pc:docMk/>
          <pc:sldMk cId="1877487594" sldId="6460"/>
        </pc:sldMkLst>
      </pc:sldChg>
      <pc:sldChg chg="del">
        <pc:chgData name="Gregory Rakness" userId="e762933e-c412-4afc-9c3c-ec92fae47034" providerId="ADAL" clId="{0B88046F-6BE2-B944-AB64-2826E1654917}" dt="2024-12-12T21:41:16.143" v="467" actId="2696"/>
        <pc:sldMkLst>
          <pc:docMk/>
          <pc:sldMk cId="2223048794" sldId="6461"/>
        </pc:sldMkLst>
      </pc:sldChg>
      <pc:sldChg chg="new del ord">
        <pc:chgData name="Gregory Rakness" userId="e762933e-c412-4afc-9c3c-ec92fae47034" providerId="ADAL" clId="{0B88046F-6BE2-B944-AB64-2826E1654917}" dt="2024-12-12T21:39:14.060" v="455" actId="2696"/>
        <pc:sldMkLst>
          <pc:docMk/>
          <pc:sldMk cId="3045048666" sldId="6462"/>
        </pc:sldMkLst>
      </pc:sldChg>
      <pc:sldChg chg="new del">
        <pc:chgData name="Gregory Rakness" userId="e762933e-c412-4afc-9c3c-ec92fae47034" providerId="ADAL" clId="{0B88046F-6BE2-B944-AB64-2826E1654917}" dt="2024-12-12T21:39:04.394" v="453" actId="2696"/>
        <pc:sldMkLst>
          <pc:docMk/>
          <pc:sldMk cId="1039823586" sldId="64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10-Jan-2025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10-Jan-2025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 Rakness (FNAL)             AD Friday 9am meeting     10-Jan-2025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10-Jan-2025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G Rakness (FNAL)             AD Friday 9am meeting     10-Jan-2025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G Rakness (FNAL)             AD Friday 9am meeting     10-Jan-2025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21-Nov-2024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 Rakness (FNAL)             AD Friday 9am meeting     10-Jan-2025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10-Jan-2025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7712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10-Jan-2025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FF601-06E4-FEF9-C1BA-6C44FC2B479F}"/>
              </a:ext>
            </a:extLst>
          </p:cNvPr>
          <p:cNvSpPr txBox="1"/>
          <p:nvPr/>
        </p:nvSpPr>
        <p:spPr>
          <a:xfrm>
            <a:off x="4063700" y="5670898"/>
            <a:ext cx="49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https://indico.fnal.gov/event/67712/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5C1751-8159-ACEE-0DFD-DCA047574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5114854"/>
            <a:ext cx="4970074" cy="1152709"/>
          </a:xfrm>
        </p:spPr>
        <p:txBody>
          <a:bodyPr>
            <a:normAutofit fontScale="92500"/>
          </a:bodyPr>
          <a:lstStyle/>
          <a:p>
            <a:r>
              <a:rPr lang="en-US" dirty="0"/>
              <a:t>Jeff B working with alignment crew to determining shim pack configuration to set height of external rails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046036-B94E-3641-B935-69D74C4B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work at Mu2e (1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60D1C-3052-023B-2D97-CD99DF45E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Friday 9am meeting     10-Jan-2025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CFEDF-777E-3F1B-2583-A3914AA1B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A high angle view of people in a building&#10;&#10;Description automatically generated with low confidence">
            <a:extLst>
              <a:ext uri="{FF2B5EF4-FFF2-40B4-BE49-F238E27FC236}">
                <a16:creationId xmlns:a16="http://schemas.microsoft.com/office/drawing/2014/main" id="{A0F11E40-3C87-9AA1-AFE9-97791AF6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25" y="2257623"/>
            <a:ext cx="3446611" cy="4009940"/>
          </a:xfrm>
          <a:prstGeom prst="rect">
            <a:avLst/>
          </a:prstGeom>
        </p:spPr>
      </p:pic>
      <p:pic>
        <p:nvPicPr>
          <p:cNvPr id="9" name="Picture 8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6F153D2E-7C89-F0BB-FDDB-ED5C7EF1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96" y="868264"/>
            <a:ext cx="3108395" cy="40099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21F442-C0CF-B5A4-24A6-2F80E4D42D39}"/>
              </a:ext>
            </a:extLst>
          </p:cNvPr>
          <p:cNvSpPr txBox="1"/>
          <p:nvPr/>
        </p:nvSpPr>
        <p:spPr>
          <a:xfrm>
            <a:off x="4097891" y="868461"/>
            <a:ext cx="4960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Dan V and co hanging collimator in extinction monitor area</a:t>
            </a:r>
          </a:p>
        </p:txBody>
      </p:sp>
    </p:spTree>
    <p:extLst>
      <p:ext uri="{BB962C8B-B14F-4D97-AF65-F5344CB8AC3E}">
        <p14:creationId xmlns:p14="http://schemas.microsoft.com/office/powerpoint/2010/main" val="358998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97BBE-E799-BEBA-4015-BDB644A6F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885486"/>
            <a:ext cx="5152288" cy="5059363"/>
          </a:xfrm>
        </p:spPr>
        <p:txBody>
          <a:bodyPr/>
          <a:lstStyle/>
          <a:p>
            <a:r>
              <a:rPr lang="en-US" dirty="0"/>
              <a:t>Electricians continue working on safety enclosures</a:t>
            </a:r>
          </a:p>
          <a:p>
            <a:pPr lvl="1"/>
            <a:r>
              <a:rPr lang="en-US" dirty="0">
                <a:ea typeface="Geneva" charset="0"/>
              </a:rPr>
              <a:t>Love to see this stuff at Mu2e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Discussing details of sump level monitoring</a:t>
            </a:r>
          </a:p>
          <a:p>
            <a:pPr lvl="1"/>
            <a:r>
              <a:rPr lang="en-US" dirty="0">
                <a:ea typeface="Geneva" charset="0"/>
              </a:rPr>
              <a:t>Happily following in Jim’s footsteps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Thanks Denise for help w ACNET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Dump resistors at DAB:  waiting for remaining hardware for mods  </a:t>
            </a:r>
          </a:p>
          <a:p>
            <a:pPr lvl="1"/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Leak testing full flow purifier @DAB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4E7FF7-26C5-0E5F-6B78-D9A28610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work at Mu2e (2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344F2-A60F-0F84-7000-73565C122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Friday 9am meeting     10-Jan-2025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98D3D-06C1-70B6-59E3-1B5543096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620B58CB-ADFC-506C-C340-C71D31F7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728" y="1152929"/>
            <a:ext cx="3328671" cy="43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3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ACCCDF-2AC0-6940-EAC4-0CD86BC88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 (hopefully)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:  Replace Automatic Transfer Switch at MC1</a:t>
            </a:r>
          </a:p>
          <a:p>
            <a:pPr lvl="1"/>
            <a:r>
              <a:rPr lang="en-US" dirty="0">
                <a:ea typeface="Geneva" charset="0"/>
              </a:rPr>
              <a:t>To automatically switch to backup power for Mu2e </a:t>
            </a:r>
            <a:r>
              <a:rPr lang="en-US" dirty="0" err="1">
                <a:ea typeface="Geneva" charset="0"/>
              </a:rPr>
              <a:t>cryo</a:t>
            </a:r>
            <a:r>
              <a:rPr lang="en-US" dirty="0">
                <a:ea typeface="Geneva" charset="0"/>
              </a:rPr>
              <a:t> plant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endParaRPr lang="en-US" dirty="0"/>
          </a:p>
          <a:p>
            <a:r>
              <a:rPr lang="en-US" dirty="0"/>
              <a:t>Continue preparations to bring over Calorimeter and Tracker</a:t>
            </a:r>
          </a:p>
          <a:p>
            <a:pPr lvl="1"/>
            <a:r>
              <a:rPr lang="en-US" dirty="0"/>
              <a:t>Lots to do here</a:t>
            </a: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Ready for Feeder 24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  <a:sym typeface="Wingdings" pitchFamily="2" charset="2"/>
              </a:rPr>
              <a:t> 53 switchover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14-Jan 08:00-08:30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… to accommodate PIP-II 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7D770F-6294-992E-9F00-B93FA510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76902-0723-1029-B270-79585C6FB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Friday 9am meeting     10-Jan-2025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C27B0-4885-55B9-D97F-F4843B70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4098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63173</TotalTime>
  <Words>198</Words>
  <Application>Microsoft Macintosh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Geneva</vt:lpstr>
      <vt:lpstr>Helvetica</vt:lpstr>
      <vt:lpstr>Helvetica Neue</vt:lpstr>
      <vt:lpstr>Fermilab_PPT_090815</vt:lpstr>
      <vt:lpstr>PowerPoint Presentation</vt:lpstr>
      <vt:lpstr>Some work at Mu2e (1 of 2)</vt:lpstr>
      <vt:lpstr>Some work at Mu2e (2 of 2)</vt:lpstr>
      <vt:lpstr>Incoming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944</cp:revision>
  <cp:lastPrinted>2020-11-05T17:47:55Z</cp:lastPrinted>
  <dcterms:created xsi:type="dcterms:W3CDTF">2020-01-09T15:14:09Z</dcterms:created>
  <dcterms:modified xsi:type="dcterms:W3CDTF">2025-01-10T14:17:46Z</dcterms:modified>
</cp:coreProperties>
</file>