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4"/>
    <p:sldMasterId id="2147484129" r:id="rId5"/>
  </p:sldMasterIdLst>
  <p:notesMasterIdLst>
    <p:notesMasterId r:id="rId10"/>
  </p:notesMasterIdLst>
  <p:handoutMasterIdLst>
    <p:handoutMasterId r:id="rId11"/>
  </p:handoutMasterIdLst>
  <p:sldIdLst>
    <p:sldId id="449" r:id="rId6"/>
    <p:sldId id="2107" r:id="rId7"/>
    <p:sldId id="2105" r:id="rId8"/>
    <p:sldId id="2487" r:id="rId9"/>
  </p:sldIdLst>
  <p:sldSz cx="9144000" cy="5143500" type="screen16x9"/>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3107">
          <p15:clr>
            <a:srgbClr val="A4A3A4"/>
          </p15:clr>
        </p15:guide>
        <p15:guide id="2" orient="horz" pos="1274">
          <p15:clr>
            <a:srgbClr val="A4A3A4"/>
          </p15:clr>
        </p15:guide>
        <p15:guide id="3" orient="horz" pos="114">
          <p15:clr>
            <a:srgbClr val="A4A3A4"/>
          </p15:clr>
        </p15:guide>
        <p15:guide id="4" orient="horz" pos="2093">
          <p15:clr>
            <a:srgbClr val="A4A3A4"/>
          </p15:clr>
        </p15:guide>
        <p15:guide id="5" orient="horz" pos="453">
          <p15:clr>
            <a:srgbClr val="A4A3A4"/>
          </p15:clr>
        </p15:guide>
        <p15:guide id="6" orient="horz" pos="3001">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4C97"/>
    <a:srgbClr val="98D7EA"/>
    <a:srgbClr val="ABFEFF"/>
    <a:srgbClr val="DAF3CB"/>
    <a:srgbClr val="97D7EB"/>
    <a:srgbClr val="98D7EB"/>
    <a:srgbClr val="50504E"/>
    <a:srgbClr val="4E4E4E"/>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8734CD-5FD6-4385-9B1E-1FF2EDB2E87D}" v="5" dt="2025-01-10T14:47:39.572"/>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8" d="100"/>
          <a:sy n="138" d="100"/>
        </p:scale>
        <p:origin x="126" y="240"/>
      </p:cViewPr>
      <p:guideLst>
        <p:guide orient="horz" pos="3107"/>
        <p:guide orient="horz" pos="1274"/>
        <p:guide orient="horz" pos="114"/>
        <p:guide orient="horz" pos="2093"/>
        <p:guide orient="horz" pos="453"/>
        <p:guide orient="horz" pos="3001"/>
        <p:guide pos="5616"/>
        <p:guide pos="136"/>
        <p:guide pos="589"/>
        <p:guide pos="4453"/>
        <p:guide pos="5163"/>
        <p:guide pos="463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customXml" Target="../customXml/item2.xml"/><Relationship Id="rId16"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us Lapointe" userId="f9293570-82b3-4e78-b437-deca3145489a" providerId="ADAL" clId="{A98734CD-5FD6-4385-9B1E-1FF2EDB2E87D}"/>
    <pc:docChg chg="custSel modSld">
      <pc:chgData name="Marcus Lapointe" userId="f9293570-82b3-4e78-b437-deca3145489a" providerId="ADAL" clId="{A98734CD-5FD6-4385-9B1E-1FF2EDB2E87D}" dt="2025-01-10T14:48:44.694" v="2402" actId="1076"/>
      <pc:docMkLst>
        <pc:docMk/>
      </pc:docMkLst>
      <pc:sldChg chg="addSp modSp mod">
        <pc:chgData name="Marcus Lapointe" userId="f9293570-82b3-4e78-b437-deca3145489a" providerId="ADAL" clId="{A98734CD-5FD6-4385-9B1E-1FF2EDB2E87D}" dt="2025-01-10T14:48:44.694" v="2402" actId="1076"/>
        <pc:sldMkLst>
          <pc:docMk/>
          <pc:sldMk cId="1810868556" sldId="449"/>
        </pc:sldMkLst>
        <pc:spChg chg="mod">
          <ac:chgData name="Marcus Lapointe" userId="f9293570-82b3-4e78-b437-deca3145489a" providerId="ADAL" clId="{A98734CD-5FD6-4385-9B1E-1FF2EDB2E87D}" dt="2025-01-10T14:48:41.497" v="2401" actId="20577"/>
          <ac:spMkLst>
            <pc:docMk/>
            <pc:sldMk cId="1810868556" sldId="449"/>
            <ac:spMk id="11" creationId="{D44ACDAA-8A3A-487A-887A-E488F5E0E9B8}"/>
          </ac:spMkLst>
        </pc:spChg>
        <pc:picChg chg="add mod">
          <ac:chgData name="Marcus Lapointe" userId="f9293570-82b3-4e78-b437-deca3145489a" providerId="ADAL" clId="{A98734CD-5FD6-4385-9B1E-1FF2EDB2E87D}" dt="2025-01-10T14:48:44.694" v="2402" actId="1076"/>
          <ac:picMkLst>
            <pc:docMk/>
            <pc:sldMk cId="1810868556" sldId="449"/>
            <ac:picMk id="2" creationId="{F28844A0-2676-0911-6810-F05CCAD7CD9B}"/>
          </ac:picMkLst>
        </pc:picChg>
      </pc:sldChg>
      <pc:sldChg chg="addSp delSp modSp mod">
        <pc:chgData name="Marcus Lapointe" userId="f9293570-82b3-4e78-b437-deca3145489a" providerId="ADAL" clId="{A98734CD-5FD6-4385-9B1E-1FF2EDB2E87D}" dt="2025-01-10T14:06:12.501" v="856" actId="14100"/>
        <pc:sldMkLst>
          <pc:docMk/>
          <pc:sldMk cId="324892563" sldId="2105"/>
        </pc:sldMkLst>
        <pc:spChg chg="del">
          <ac:chgData name="Marcus Lapointe" userId="f9293570-82b3-4e78-b437-deca3145489a" providerId="ADAL" clId="{A98734CD-5FD6-4385-9B1E-1FF2EDB2E87D}" dt="2025-01-10T13:48:42.393" v="14" actId="478"/>
          <ac:spMkLst>
            <pc:docMk/>
            <pc:sldMk cId="324892563" sldId="2105"/>
            <ac:spMk id="4" creationId="{625F048E-85A7-7627-8FBB-98081DE199E1}"/>
          </ac:spMkLst>
        </pc:spChg>
        <pc:spChg chg="mod">
          <ac:chgData name="Marcus Lapointe" userId="f9293570-82b3-4e78-b437-deca3145489a" providerId="ADAL" clId="{A98734CD-5FD6-4385-9B1E-1FF2EDB2E87D}" dt="2025-01-10T14:06:12.501" v="856" actId="14100"/>
          <ac:spMkLst>
            <pc:docMk/>
            <pc:sldMk cId="324892563" sldId="2105"/>
            <ac:spMk id="12" creationId="{7918FE38-A19E-484E-B691-17ABBA0E6250}"/>
          </ac:spMkLst>
        </pc:spChg>
        <pc:picChg chg="del">
          <ac:chgData name="Marcus Lapointe" userId="f9293570-82b3-4e78-b437-deca3145489a" providerId="ADAL" clId="{A98734CD-5FD6-4385-9B1E-1FF2EDB2E87D}" dt="2025-01-10T13:48:40.578" v="13" actId="478"/>
          <ac:picMkLst>
            <pc:docMk/>
            <pc:sldMk cId="324892563" sldId="2105"/>
            <ac:picMk id="3" creationId="{66F50F1C-EA5C-3854-3431-B1EFD0392DDB}"/>
          </ac:picMkLst>
        </pc:picChg>
        <pc:picChg chg="add mod">
          <ac:chgData name="Marcus Lapointe" userId="f9293570-82b3-4e78-b437-deca3145489a" providerId="ADAL" clId="{A98734CD-5FD6-4385-9B1E-1FF2EDB2E87D}" dt="2025-01-10T13:54:06.312" v="343" actId="1440"/>
          <ac:picMkLst>
            <pc:docMk/>
            <pc:sldMk cId="324892563" sldId="2105"/>
            <ac:picMk id="6" creationId="{32AEBDB9-B181-BBEF-A581-ECA601AF3D5F}"/>
          </ac:picMkLst>
        </pc:picChg>
        <pc:picChg chg="add mod">
          <ac:chgData name="Marcus Lapointe" userId="f9293570-82b3-4e78-b437-deca3145489a" providerId="ADAL" clId="{A98734CD-5FD6-4385-9B1E-1FF2EDB2E87D}" dt="2025-01-10T13:54:42.770" v="347" actId="14100"/>
          <ac:picMkLst>
            <pc:docMk/>
            <pc:sldMk cId="324892563" sldId="2105"/>
            <ac:picMk id="8" creationId="{35B03241-4F85-91DA-C928-D6C504811035}"/>
          </ac:picMkLst>
        </pc:picChg>
      </pc:sldChg>
      <pc:sldChg chg="addSp delSp modSp mod">
        <pc:chgData name="Marcus Lapointe" userId="f9293570-82b3-4e78-b437-deca3145489a" providerId="ADAL" clId="{A98734CD-5FD6-4385-9B1E-1FF2EDB2E87D}" dt="2025-01-10T14:37:05.267" v="1766" actId="1076"/>
        <pc:sldMkLst>
          <pc:docMk/>
          <pc:sldMk cId="2115971017" sldId="2107"/>
        </pc:sldMkLst>
        <pc:spChg chg="del">
          <ac:chgData name="Marcus Lapointe" userId="f9293570-82b3-4e78-b437-deca3145489a" providerId="ADAL" clId="{A98734CD-5FD6-4385-9B1E-1FF2EDB2E87D}" dt="2025-01-10T13:48:11.263" v="2" actId="478"/>
          <ac:spMkLst>
            <pc:docMk/>
            <pc:sldMk cId="2115971017" sldId="2107"/>
            <ac:spMk id="3" creationId="{60F057F2-EF4A-1BB7-8C76-DB99A2F2A979}"/>
          </ac:spMkLst>
        </pc:spChg>
        <pc:spChg chg="add mod">
          <ac:chgData name="Marcus Lapointe" userId="f9293570-82b3-4e78-b437-deca3145489a" providerId="ADAL" clId="{A98734CD-5FD6-4385-9B1E-1FF2EDB2E87D}" dt="2025-01-10T14:25:26.194" v="1762" actId="113"/>
          <ac:spMkLst>
            <pc:docMk/>
            <pc:sldMk cId="2115971017" sldId="2107"/>
            <ac:spMk id="6" creationId="{95ECD25F-009E-13BD-4AA7-EC478BD7EA57}"/>
          </ac:spMkLst>
        </pc:spChg>
        <pc:spChg chg="del mod">
          <ac:chgData name="Marcus Lapointe" userId="f9293570-82b3-4e78-b437-deca3145489a" providerId="ADAL" clId="{A98734CD-5FD6-4385-9B1E-1FF2EDB2E87D}" dt="2025-01-10T13:48:15.308" v="5" actId="478"/>
          <ac:spMkLst>
            <pc:docMk/>
            <pc:sldMk cId="2115971017" sldId="2107"/>
            <ac:spMk id="9" creationId="{98CEBA5C-0E45-9464-0545-5D527B3D5769}"/>
          </ac:spMkLst>
        </pc:spChg>
        <pc:spChg chg="del">
          <ac:chgData name="Marcus Lapointe" userId="f9293570-82b3-4e78-b437-deca3145489a" providerId="ADAL" clId="{A98734CD-5FD6-4385-9B1E-1FF2EDB2E87D}" dt="2025-01-10T13:48:23.983" v="9" actId="478"/>
          <ac:spMkLst>
            <pc:docMk/>
            <pc:sldMk cId="2115971017" sldId="2107"/>
            <ac:spMk id="11" creationId="{7B388365-1640-BED4-7A72-6646567E3027}"/>
          </ac:spMkLst>
        </pc:spChg>
        <pc:spChg chg="del">
          <ac:chgData name="Marcus Lapointe" userId="f9293570-82b3-4e78-b437-deca3145489a" providerId="ADAL" clId="{A98734CD-5FD6-4385-9B1E-1FF2EDB2E87D}" dt="2025-01-10T13:48:26.945" v="11" actId="478"/>
          <ac:spMkLst>
            <pc:docMk/>
            <pc:sldMk cId="2115971017" sldId="2107"/>
            <ac:spMk id="13" creationId="{9F157064-75A5-3B8C-79A5-DFD1BA915D2C}"/>
          </ac:spMkLst>
        </pc:spChg>
        <pc:spChg chg="del">
          <ac:chgData name="Marcus Lapointe" userId="f9293570-82b3-4e78-b437-deca3145489a" providerId="ADAL" clId="{A98734CD-5FD6-4385-9B1E-1FF2EDB2E87D}" dt="2025-01-10T13:48:25.229" v="10" actId="478"/>
          <ac:spMkLst>
            <pc:docMk/>
            <pc:sldMk cId="2115971017" sldId="2107"/>
            <ac:spMk id="14" creationId="{09A206A5-E47A-810D-EC52-83AA3B5170D1}"/>
          </ac:spMkLst>
        </pc:spChg>
        <pc:spChg chg="del">
          <ac:chgData name="Marcus Lapointe" userId="f9293570-82b3-4e78-b437-deca3145489a" providerId="ADAL" clId="{A98734CD-5FD6-4385-9B1E-1FF2EDB2E87D}" dt="2025-01-10T13:48:28.776" v="12" actId="478"/>
          <ac:spMkLst>
            <pc:docMk/>
            <pc:sldMk cId="2115971017" sldId="2107"/>
            <ac:spMk id="15" creationId="{573D6C4D-0BAF-D0C0-04A0-4E1762BFD4DF}"/>
          </ac:spMkLst>
        </pc:spChg>
        <pc:spChg chg="del">
          <ac:chgData name="Marcus Lapointe" userId="f9293570-82b3-4e78-b437-deca3145489a" providerId="ADAL" clId="{A98734CD-5FD6-4385-9B1E-1FF2EDB2E87D}" dt="2025-01-10T13:48:22.400" v="8" actId="478"/>
          <ac:spMkLst>
            <pc:docMk/>
            <pc:sldMk cId="2115971017" sldId="2107"/>
            <ac:spMk id="16" creationId="{04D715EB-7FB5-5364-9ED6-4990670934DD}"/>
          </ac:spMkLst>
        </pc:spChg>
        <pc:picChg chg="del">
          <ac:chgData name="Marcus Lapointe" userId="f9293570-82b3-4e78-b437-deca3145489a" providerId="ADAL" clId="{A98734CD-5FD6-4385-9B1E-1FF2EDB2E87D}" dt="2025-01-10T13:48:12.453" v="3" actId="478"/>
          <ac:picMkLst>
            <pc:docMk/>
            <pc:sldMk cId="2115971017" sldId="2107"/>
            <ac:picMk id="5" creationId="{59F9F712-7E01-2F40-FF3B-D61A6351C82A}"/>
          </ac:picMkLst>
        </pc:picChg>
        <pc:picChg chg="del">
          <ac:chgData name="Marcus Lapointe" userId="f9293570-82b3-4e78-b437-deca3145489a" providerId="ADAL" clId="{A98734CD-5FD6-4385-9B1E-1FF2EDB2E87D}" dt="2025-01-10T13:48:19.528" v="7" actId="478"/>
          <ac:picMkLst>
            <pc:docMk/>
            <pc:sldMk cId="2115971017" sldId="2107"/>
            <ac:picMk id="7" creationId="{18E9B425-5328-8882-445F-D96D485DEC1E}"/>
          </ac:picMkLst>
        </pc:picChg>
        <pc:picChg chg="del">
          <ac:chgData name="Marcus Lapointe" userId="f9293570-82b3-4e78-b437-deca3145489a" providerId="ADAL" clId="{A98734CD-5FD6-4385-9B1E-1FF2EDB2E87D}" dt="2025-01-10T13:48:17.429" v="6" actId="478"/>
          <ac:picMkLst>
            <pc:docMk/>
            <pc:sldMk cId="2115971017" sldId="2107"/>
            <ac:picMk id="10" creationId="{C4439D49-3E63-2F7D-4ADF-416191ED4F6F}"/>
          </ac:picMkLst>
        </pc:picChg>
        <pc:picChg chg="add mod">
          <ac:chgData name="Marcus Lapointe" userId="f9293570-82b3-4e78-b437-deca3145489a" providerId="ADAL" clId="{A98734CD-5FD6-4385-9B1E-1FF2EDB2E87D}" dt="2025-01-10T14:37:05.267" v="1766" actId="1076"/>
          <ac:picMkLst>
            <pc:docMk/>
            <pc:sldMk cId="2115971017" sldId="2107"/>
            <ac:picMk id="12" creationId="{311F5CD7-5F42-16CE-F8AC-EFFA1E5E1004}"/>
          </ac:picMkLst>
        </pc:picChg>
      </pc:sldChg>
      <pc:sldChg chg="addSp delSp modSp mod">
        <pc:chgData name="Marcus Lapointe" userId="f9293570-82b3-4e78-b437-deca3145489a" providerId="ADAL" clId="{A98734CD-5FD6-4385-9B1E-1FF2EDB2E87D}" dt="2025-01-10T14:44:21.379" v="2194" actId="255"/>
        <pc:sldMkLst>
          <pc:docMk/>
          <pc:sldMk cId="4250327178" sldId="2487"/>
        </pc:sldMkLst>
        <pc:spChg chg="mod">
          <ac:chgData name="Marcus Lapointe" userId="f9293570-82b3-4e78-b437-deca3145489a" providerId="ADAL" clId="{A98734CD-5FD6-4385-9B1E-1FF2EDB2E87D}" dt="2025-01-10T14:19:27.560" v="1420" actId="14100"/>
          <ac:spMkLst>
            <pc:docMk/>
            <pc:sldMk cId="4250327178" sldId="2487"/>
            <ac:spMk id="2" creationId="{843CB95C-14C4-9587-3775-99A7FEA7DC92}"/>
          </ac:spMkLst>
        </pc:spChg>
        <pc:spChg chg="del mod">
          <ac:chgData name="Marcus Lapointe" userId="f9293570-82b3-4e78-b437-deca3145489a" providerId="ADAL" clId="{A98734CD-5FD6-4385-9B1E-1FF2EDB2E87D}" dt="2025-01-10T14:19:23.072" v="1419" actId="478"/>
          <ac:spMkLst>
            <pc:docMk/>
            <pc:sldMk cId="4250327178" sldId="2487"/>
            <ac:spMk id="4" creationId="{A4C171C3-6677-2E5B-8E79-C5E0910A3003}"/>
          </ac:spMkLst>
        </pc:spChg>
        <pc:spChg chg="mod">
          <ac:chgData name="Marcus Lapointe" userId="f9293570-82b3-4e78-b437-deca3145489a" providerId="ADAL" clId="{A98734CD-5FD6-4385-9B1E-1FF2EDB2E87D}" dt="2025-01-10T14:44:21.379" v="2194" actId="255"/>
          <ac:spMkLst>
            <pc:docMk/>
            <pc:sldMk cId="4250327178" sldId="2487"/>
            <ac:spMk id="6" creationId="{96CE5838-6B63-0A40-02FB-52716455BDEE}"/>
          </ac:spMkLst>
        </pc:spChg>
        <pc:picChg chg="add mod">
          <ac:chgData name="Marcus Lapointe" userId="f9293570-82b3-4e78-b437-deca3145489a" providerId="ADAL" clId="{A98734CD-5FD6-4385-9B1E-1FF2EDB2E87D}" dt="2025-01-10T14:18:41.367" v="1410" actId="1076"/>
          <ac:picMkLst>
            <pc:docMk/>
            <pc:sldMk cId="4250327178" sldId="2487"/>
            <ac:picMk id="3" creationId="{7955EF3D-3C0B-87F0-9B53-343E3172ADD6}"/>
          </ac:picMkLst>
        </pc:picChg>
        <pc:picChg chg="del">
          <ac:chgData name="Marcus Lapointe" userId="f9293570-82b3-4e78-b437-deca3145489a" providerId="ADAL" clId="{A98734CD-5FD6-4385-9B1E-1FF2EDB2E87D}" dt="2025-01-10T14:06:42.245" v="858" actId="478"/>
          <ac:picMkLst>
            <pc:docMk/>
            <pc:sldMk cId="4250327178" sldId="2487"/>
            <ac:picMk id="5" creationId="{BC31BB14-7BFD-3056-6F99-EB28AC7ED69B}"/>
          </ac:picMkLst>
        </pc:picChg>
        <pc:picChg chg="del">
          <ac:chgData name="Marcus Lapointe" userId="f9293570-82b3-4e78-b437-deca3145489a" providerId="ADAL" clId="{A98734CD-5FD6-4385-9B1E-1FF2EDB2E87D}" dt="2025-01-10T14:06:41.219" v="857" actId="478"/>
          <ac:picMkLst>
            <pc:docMk/>
            <pc:sldMk cId="4250327178" sldId="2487"/>
            <ac:picMk id="7" creationId="{6F5A8AC7-8BE7-7A49-2C08-00061F828F47}"/>
          </ac:picMkLst>
        </pc:picChg>
        <pc:picChg chg="del">
          <ac:chgData name="Marcus Lapointe" userId="f9293570-82b3-4e78-b437-deca3145489a" providerId="ADAL" clId="{A98734CD-5FD6-4385-9B1E-1FF2EDB2E87D}" dt="2025-01-10T14:06:45.037" v="861" actId="478"/>
          <ac:picMkLst>
            <pc:docMk/>
            <pc:sldMk cId="4250327178" sldId="2487"/>
            <ac:picMk id="8" creationId="{46921A68-15EC-8975-85D3-9C0E634A0E3E}"/>
          </ac:picMkLst>
        </pc:picChg>
        <pc:picChg chg="del">
          <ac:chgData name="Marcus Lapointe" userId="f9293570-82b3-4e78-b437-deca3145489a" providerId="ADAL" clId="{A98734CD-5FD6-4385-9B1E-1FF2EDB2E87D}" dt="2025-01-10T14:06:44.228" v="860" actId="478"/>
          <ac:picMkLst>
            <pc:docMk/>
            <pc:sldMk cId="4250327178" sldId="2487"/>
            <ac:picMk id="9" creationId="{D167CE42-9B45-A47E-0059-70E619F8B09B}"/>
          </ac:picMkLst>
        </pc:picChg>
        <pc:picChg chg="add del">
          <ac:chgData name="Marcus Lapointe" userId="f9293570-82b3-4e78-b437-deca3145489a" providerId="ADAL" clId="{A98734CD-5FD6-4385-9B1E-1FF2EDB2E87D}" dt="2025-01-10T14:19:09.577" v="1416" actId="478"/>
          <ac:picMkLst>
            <pc:docMk/>
            <pc:sldMk cId="4250327178" sldId="2487"/>
            <ac:picMk id="10" creationId="{F684BD88-7224-11FE-5D96-EF00FD264E2B}"/>
          </ac:picMkLst>
        </pc:picChg>
        <pc:picChg chg="del">
          <ac:chgData name="Marcus Lapointe" userId="f9293570-82b3-4e78-b437-deca3145489a" providerId="ADAL" clId="{A98734CD-5FD6-4385-9B1E-1FF2EDB2E87D}" dt="2025-01-10T14:06:43.303" v="859" actId="478"/>
          <ac:picMkLst>
            <pc:docMk/>
            <pc:sldMk cId="4250327178" sldId="2487"/>
            <ac:picMk id="11" creationId="{EEA6CE94-EEA5-49AA-F1AC-E274DC1056D5}"/>
          </ac:picMkLst>
        </pc:picChg>
        <pc:picChg chg="add mod">
          <ac:chgData name="Marcus Lapointe" userId="f9293570-82b3-4e78-b437-deca3145489a" providerId="ADAL" clId="{A98734CD-5FD6-4385-9B1E-1FF2EDB2E87D}" dt="2025-01-10T14:19:15.711" v="1417" actId="14100"/>
          <ac:picMkLst>
            <pc:docMk/>
            <pc:sldMk cId="4250327178" sldId="2487"/>
            <ac:picMk id="12" creationId="{B632BE63-9ECB-C96C-BCFE-9583B7F20D54}"/>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1/10/2025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1/9/2025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sldNum="0"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47228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83832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024572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70F1727-6A4E-493C-986D-E0B737507B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23665"/>
            <a:ext cx="9144000" cy="4519835"/>
          </a:xfrm>
          <a:prstGeom prst="rect">
            <a:avLst/>
          </a:prstGeom>
        </p:spPr>
      </p:pic>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
        <p:nvSpPr>
          <p:cNvPr id="12" name="Rectangle 11">
            <a:extLst>
              <a:ext uri="{FF2B5EF4-FFF2-40B4-BE49-F238E27FC236}">
                <a16:creationId xmlns:a16="http://schemas.microsoft.com/office/drawing/2014/main" id="{21EE7BD1-267F-4697-AE5A-5EA0CB4B0D3E}"/>
              </a:ext>
            </a:extLst>
          </p:cNvPr>
          <p:cNvSpPr/>
          <p:nvPr userDrawn="1"/>
        </p:nvSpPr>
        <p:spPr>
          <a:xfrm>
            <a:off x="-17762" y="447969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344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19138"/>
            <a:ext cx="3027894" cy="3767007"/>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5" y="719139"/>
            <a:ext cx="5347605" cy="3767006"/>
          </a:xfrm>
          <a:prstGeom prst="rect">
            <a:avLst/>
          </a:prstGeom>
        </p:spPr>
        <p:txBody>
          <a:bodyPr lIns="0" tIns="0" rIns="0" bIns="0"/>
          <a:lstStyle>
            <a:lvl1pPr marL="230188" marR="0" indent="-230188" algn="l" defTabSz="457200" rtl="0" eaLnBrk="1" fontAlgn="base" latinLnBrk="0" hangingPunct="1">
              <a:lnSpc>
                <a:spcPct val="100000"/>
              </a:lnSpc>
              <a:spcBef>
                <a:spcPts val="984"/>
              </a:spcBef>
              <a:spcAft>
                <a:spcPct val="0"/>
              </a:spcAft>
              <a:buClrTx/>
              <a:buSzTx/>
              <a:buFont typeface="Arial" charset="0"/>
              <a:buChar char="•"/>
              <a:tabLst/>
              <a:defRPr sz="1800">
                <a:solidFill>
                  <a:srgbClr val="505050"/>
                </a:solidFill>
              </a:defRPr>
            </a:lvl1pPr>
            <a:lvl2pPr marL="514350" indent="-230188">
              <a:spcBef>
                <a:spcPts val="984"/>
              </a:spcBef>
              <a:defRPr sz="1600">
                <a:solidFill>
                  <a:srgbClr val="505050"/>
                </a:solidFill>
              </a:defRPr>
            </a:lvl2pPr>
            <a:lvl3pPr marL="806450" indent="-228600">
              <a:spcBef>
                <a:spcPts val="984"/>
              </a:spcBef>
              <a:defRPr sz="1500">
                <a:solidFill>
                  <a:srgbClr val="505050"/>
                </a:solidFill>
              </a:defRPr>
            </a:lvl3pPr>
            <a:lvl4pPr marL="1087438" indent="-228600">
              <a:spcBef>
                <a:spcPts val="984"/>
              </a:spcBef>
              <a:defRPr sz="1400">
                <a:solidFill>
                  <a:srgbClr val="505050"/>
                </a:solidFill>
              </a:defRPr>
            </a:lvl4pPr>
            <a:lvl5pPr marL="1370013" indent="-228600">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p>
        </p:txBody>
      </p:sp>
      <p:sp>
        <p:nvSpPr>
          <p:cNvPr id="5" name="Date Placeholder 3"/>
          <p:cNvSpPr>
            <a:spLocks noGrp="1"/>
          </p:cNvSpPr>
          <p:nvPr>
            <p:ph type="dt" sz="half" idx="16"/>
          </p:nvPr>
        </p:nvSpPr>
        <p:spPr>
          <a:xfrm>
            <a:off x="736827" y="4878161"/>
            <a:ext cx="675368" cy="180975"/>
          </a:xfrm>
        </p:spPr>
        <p:txBody>
          <a:bodyPr/>
          <a:lstStyle>
            <a:lvl1pPr>
              <a:defRPr sz="900" smtClean="0"/>
            </a:lvl1pPr>
          </a:lstStyle>
          <a:p>
            <a:pPr>
              <a:defRPr/>
            </a:pPr>
            <a:fld id="{53598734-B359-410D-8B6A-85647A12CD17}" type="datetime1">
              <a:rPr lang="en-US" smtClean="0"/>
              <a:t>1/9/2025</a:t>
            </a:fld>
            <a:endParaRPr lang="en-US"/>
          </a:p>
        </p:txBody>
      </p:sp>
      <p:sp>
        <p:nvSpPr>
          <p:cNvPr id="6" name="Footer Placeholder 4"/>
          <p:cNvSpPr>
            <a:spLocks noGrp="1"/>
          </p:cNvSpPr>
          <p:nvPr>
            <p:ph type="ftr" sz="quarter" idx="17"/>
          </p:nvPr>
        </p:nvSpPr>
        <p:spPr>
          <a:xfrm>
            <a:off x="1530604" y="4878161"/>
            <a:ext cx="6262119" cy="187523"/>
          </a:xfrm>
        </p:spPr>
        <p:txBody>
          <a:bodyPr/>
          <a:lstStyle>
            <a:lvl1pPr>
              <a:defRPr sz="900" dirty="0" smtClean="0"/>
            </a:lvl1pPr>
          </a:lstStyle>
          <a:p>
            <a:pPr>
              <a:defRPr/>
            </a:pPr>
            <a:endParaRPr lang="en-US" b="1"/>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smtClean="0"/>
              <a:pPr>
                <a:defRPr/>
              </a:pPr>
              <a:t>‹#›</a:t>
            </a:fld>
            <a:endParaRPr lang="en-US"/>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pic>
        <p:nvPicPr>
          <p:cNvPr id="9" name="Picture 8" descr="A picture containing icon&#10;&#10;Description automatically generated">
            <a:extLst>
              <a:ext uri="{FF2B5EF4-FFF2-40B4-BE49-F238E27FC236}">
                <a16:creationId xmlns:a16="http://schemas.microsoft.com/office/drawing/2014/main" id="{8EAC481F-6EA8-8842-9A2B-BC4C4B79AB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11" name="Rectangle 10">
            <a:extLst>
              <a:ext uri="{FF2B5EF4-FFF2-40B4-BE49-F238E27FC236}">
                <a16:creationId xmlns:a16="http://schemas.microsoft.com/office/drawing/2014/main" id="{CF7C8AC5-6610-6C44-BBA1-96C0000A5F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1836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8664"/>
            <a:ext cx="8686800" cy="2795038"/>
          </a:xfrm>
          <a:prstGeom prst="rect">
            <a:avLst/>
          </a:prstGeom>
        </p:spPr>
        <p:txBody>
          <a:bodyPr lIns="0" tIns="0" rIns="0" bIns="0" rtlCol="0">
            <a:normAutofit/>
          </a:bodyPr>
          <a:lstStyle>
            <a:lvl1pPr marL="0" indent="0">
              <a:buNone/>
              <a:defRPr sz="13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97C41160-080D-4ADB-A612-F28E8E6DCDA9}" type="datetime1">
              <a:rPr lang="en-US" smtClean="0"/>
              <a:t>1/9/2025</a:t>
            </a:fld>
            <a:endParaRPr lang="en-US"/>
          </a:p>
        </p:txBody>
      </p:sp>
      <p:sp>
        <p:nvSpPr>
          <p:cNvPr id="9" name="Footer Placeholder 4"/>
          <p:cNvSpPr>
            <a:spLocks noGrp="1"/>
          </p:cNvSpPr>
          <p:nvPr>
            <p:ph type="ftr" sz="quarter" idx="3"/>
          </p:nvPr>
        </p:nvSpPr>
        <p:spPr>
          <a:xfrm>
            <a:off x="1530603" y="4878161"/>
            <a:ext cx="625195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endParaRPr lang="en-US" b="1"/>
          </a:p>
        </p:txBody>
      </p:sp>
      <p:sp>
        <p:nvSpPr>
          <p:cNvPr id="11"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pic>
        <p:nvPicPr>
          <p:cNvPr id="13" name="Picture 12" descr="A picture containing icon&#10;&#10;Description automatically generated">
            <a:extLst>
              <a:ext uri="{FF2B5EF4-FFF2-40B4-BE49-F238E27FC236}">
                <a16:creationId xmlns:a16="http://schemas.microsoft.com/office/drawing/2014/main" id="{5C62C411-78B7-E24A-910B-DB22279E20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15" name="Rectangle 14">
            <a:extLst>
              <a:ext uri="{FF2B5EF4-FFF2-40B4-BE49-F238E27FC236}">
                <a16:creationId xmlns:a16="http://schemas.microsoft.com/office/drawing/2014/main" id="{CA7D9CF0-9F7A-8149-A2E0-1D1F97884E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1915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4878161"/>
            <a:ext cx="675368" cy="180975"/>
          </a:xfrm>
        </p:spPr>
        <p:txBody>
          <a:bodyPr/>
          <a:lstStyle>
            <a:lvl1pPr>
              <a:defRPr sz="900"/>
            </a:lvl1pPr>
          </a:lstStyle>
          <a:p>
            <a:pPr>
              <a:defRPr/>
            </a:pPr>
            <a:fld id="{D18BCEB6-ED2F-4AEE-8547-34BEAEBDD624}" type="datetime1">
              <a:rPr lang="en-US" smtClean="0"/>
              <a:t>1/9/2025</a:t>
            </a:fld>
            <a:endParaRPr lang="en-US"/>
          </a:p>
        </p:txBody>
      </p:sp>
      <p:sp>
        <p:nvSpPr>
          <p:cNvPr id="4" name="Footer Placeholder 3"/>
          <p:cNvSpPr>
            <a:spLocks noGrp="1"/>
          </p:cNvSpPr>
          <p:nvPr>
            <p:ph type="ftr" sz="quarter" idx="11"/>
          </p:nvPr>
        </p:nvSpPr>
        <p:spPr>
          <a:xfrm>
            <a:off x="1530605" y="4878161"/>
            <a:ext cx="6260399" cy="182155"/>
          </a:xfrm>
        </p:spPr>
        <p:txBody>
          <a:bodyPr/>
          <a:lstStyle>
            <a:lvl1pPr>
              <a:defRPr sz="900"/>
            </a:lvl1pPr>
          </a:lstStyle>
          <a:p>
            <a:pPr>
              <a:defRPr/>
            </a:pPr>
            <a:endParaRPr lang="en-US" b="1"/>
          </a:p>
        </p:txBody>
      </p:sp>
      <p:sp>
        <p:nvSpPr>
          <p:cNvPr id="5" name="Slide Number Placeholder 4"/>
          <p:cNvSpPr>
            <a:spLocks noGrp="1"/>
          </p:cNvSpPr>
          <p:nvPr>
            <p:ph type="sldNum" sz="quarter" idx="12"/>
          </p:nvPr>
        </p:nvSpPr>
        <p:spPr/>
        <p:txBody>
          <a:bodyPr/>
          <a:lstStyle>
            <a:lvl1pPr>
              <a:defRPr sz="900"/>
            </a:lvl1pPr>
          </a:lstStyle>
          <a:p>
            <a:pPr>
              <a:defRPr/>
            </a:pPr>
            <a:fld id="{148C009B-CB69-E04A-B9B3-34B26D69E9CF}" type="slidenum">
              <a:rPr lang="en-US" smtClean="0"/>
              <a:pPr>
                <a:defRPr/>
              </a:pPr>
              <a:t>‹#›</a:t>
            </a:fld>
            <a:endParaRPr lang="en-US"/>
          </a:p>
        </p:txBody>
      </p:sp>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marL="230188" indent="-230188">
              <a:defRPr sz="1400">
                <a:solidFill>
                  <a:srgbClr val="505050"/>
                </a:solidFill>
              </a:defRPr>
            </a:lvl1pPr>
          </a:lstStyle>
          <a:p>
            <a:r>
              <a:rPr lang="en-US"/>
              <a:t>Click icon to add picture</a:t>
            </a:r>
          </a:p>
        </p:txBody>
      </p:sp>
      <p:pic>
        <p:nvPicPr>
          <p:cNvPr id="6" name="Picture 5" descr="A picture containing icon&#10;&#10;Description automatically generated">
            <a:extLst>
              <a:ext uri="{FF2B5EF4-FFF2-40B4-BE49-F238E27FC236}">
                <a16:creationId xmlns:a16="http://schemas.microsoft.com/office/drawing/2014/main" id="{CA34DB5F-D82E-A04F-9A90-7E062B9F5C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8" name="Rectangle 7">
            <a:extLst>
              <a:ext uri="{FF2B5EF4-FFF2-40B4-BE49-F238E27FC236}">
                <a16:creationId xmlns:a16="http://schemas.microsoft.com/office/drawing/2014/main" id="{BA273D8B-1721-BE4B-B1B9-EA445027C472}"/>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2221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8B5B7B40-5C59-40E3-8BA3-64040DB754AA}" type="datetime1">
              <a:rPr lang="en-US" smtClean="0"/>
              <a:t>1/9/2025</a:t>
            </a:fld>
            <a:endParaRPr lang="en-US"/>
          </a:p>
        </p:txBody>
      </p:sp>
      <p:sp>
        <p:nvSpPr>
          <p:cNvPr id="4" name="Footer Placeholder 3"/>
          <p:cNvSpPr>
            <a:spLocks noGrp="1"/>
          </p:cNvSpPr>
          <p:nvPr>
            <p:ph type="ftr" sz="quarter" idx="11"/>
          </p:nvPr>
        </p:nvSpPr>
        <p:spPr>
          <a:xfrm>
            <a:off x="1530603" y="4878161"/>
            <a:ext cx="6272278" cy="182155"/>
          </a:xfrm>
        </p:spPr>
        <p:txBody>
          <a:bodyPr/>
          <a:lstStyle/>
          <a:p>
            <a:pPr>
              <a:defRPr/>
            </a:pPr>
            <a:endParaRPr lang="en-US" b="1"/>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a:p>
        </p:txBody>
      </p:sp>
      <p:sp>
        <p:nvSpPr>
          <p:cNvPr id="11"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24" name="Picture Placeholder 14"/>
          <p:cNvSpPr>
            <a:spLocks noGrp="1"/>
          </p:cNvSpPr>
          <p:nvPr>
            <p:ph type="pic" sz="quarter" idx="19"/>
          </p:nvPr>
        </p:nvSpPr>
        <p:spPr>
          <a:xfrm>
            <a:off x="205694"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5" name="Picture Placeholder 14"/>
          <p:cNvSpPr>
            <a:spLocks noGrp="1"/>
          </p:cNvSpPr>
          <p:nvPr>
            <p:ph type="pic" sz="quarter" idx="20"/>
          </p:nvPr>
        </p:nvSpPr>
        <p:spPr>
          <a:xfrm>
            <a:off x="197942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6" name="Picture Placeholder 14"/>
          <p:cNvSpPr>
            <a:spLocks noGrp="1"/>
          </p:cNvSpPr>
          <p:nvPr>
            <p:ph type="pic" sz="quarter" idx="21"/>
          </p:nvPr>
        </p:nvSpPr>
        <p:spPr>
          <a:xfrm>
            <a:off x="375320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7" name="Picture Placeholder 14"/>
          <p:cNvSpPr>
            <a:spLocks noGrp="1"/>
          </p:cNvSpPr>
          <p:nvPr>
            <p:ph type="pic" sz="quarter" idx="22"/>
          </p:nvPr>
        </p:nvSpPr>
        <p:spPr>
          <a:xfrm>
            <a:off x="5534456"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8" name="Picture Placeholder 14"/>
          <p:cNvSpPr>
            <a:spLocks noGrp="1"/>
          </p:cNvSpPr>
          <p:nvPr>
            <p:ph type="pic" sz="quarter" idx="23"/>
          </p:nvPr>
        </p:nvSpPr>
        <p:spPr>
          <a:xfrm>
            <a:off x="730076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9" name="Picture Placeholder 14"/>
          <p:cNvSpPr>
            <a:spLocks noGrp="1"/>
          </p:cNvSpPr>
          <p:nvPr>
            <p:ph type="pic" sz="quarter" idx="14"/>
          </p:nvPr>
        </p:nvSpPr>
        <p:spPr>
          <a:xfrm>
            <a:off x="205694"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0" name="Picture Placeholder 14"/>
          <p:cNvSpPr>
            <a:spLocks noGrp="1"/>
          </p:cNvSpPr>
          <p:nvPr>
            <p:ph type="pic" sz="quarter" idx="15"/>
          </p:nvPr>
        </p:nvSpPr>
        <p:spPr>
          <a:xfrm>
            <a:off x="197942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1" name="Picture Placeholder 14"/>
          <p:cNvSpPr>
            <a:spLocks noGrp="1"/>
          </p:cNvSpPr>
          <p:nvPr>
            <p:ph type="pic" sz="quarter" idx="16"/>
          </p:nvPr>
        </p:nvSpPr>
        <p:spPr>
          <a:xfrm>
            <a:off x="375320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2" name="Picture Placeholder 14"/>
          <p:cNvSpPr>
            <a:spLocks noGrp="1"/>
          </p:cNvSpPr>
          <p:nvPr>
            <p:ph type="pic" sz="quarter" idx="17"/>
          </p:nvPr>
        </p:nvSpPr>
        <p:spPr>
          <a:xfrm>
            <a:off x="5534456"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3" name="Picture Placeholder 14"/>
          <p:cNvSpPr>
            <a:spLocks noGrp="1"/>
          </p:cNvSpPr>
          <p:nvPr>
            <p:ph type="pic" sz="quarter" idx="18"/>
          </p:nvPr>
        </p:nvSpPr>
        <p:spPr>
          <a:xfrm>
            <a:off x="730076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4" name="Picture Placeholder 14"/>
          <p:cNvSpPr>
            <a:spLocks noGrp="1"/>
          </p:cNvSpPr>
          <p:nvPr>
            <p:ph type="pic" sz="quarter" idx="24"/>
          </p:nvPr>
        </p:nvSpPr>
        <p:spPr>
          <a:xfrm>
            <a:off x="205694"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5" name="Picture Placeholder 14"/>
          <p:cNvSpPr>
            <a:spLocks noGrp="1"/>
          </p:cNvSpPr>
          <p:nvPr>
            <p:ph type="pic" sz="quarter" idx="25"/>
          </p:nvPr>
        </p:nvSpPr>
        <p:spPr>
          <a:xfrm>
            <a:off x="197942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6" name="Picture Placeholder 14"/>
          <p:cNvSpPr>
            <a:spLocks noGrp="1"/>
          </p:cNvSpPr>
          <p:nvPr>
            <p:ph type="pic" sz="quarter" idx="26"/>
          </p:nvPr>
        </p:nvSpPr>
        <p:spPr>
          <a:xfrm>
            <a:off x="375320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7" name="Picture Placeholder 14"/>
          <p:cNvSpPr>
            <a:spLocks noGrp="1"/>
          </p:cNvSpPr>
          <p:nvPr>
            <p:ph type="pic" sz="quarter" idx="27"/>
          </p:nvPr>
        </p:nvSpPr>
        <p:spPr>
          <a:xfrm>
            <a:off x="5534456"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8" name="Picture Placeholder 14"/>
          <p:cNvSpPr>
            <a:spLocks noGrp="1"/>
          </p:cNvSpPr>
          <p:nvPr>
            <p:ph type="pic" sz="quarter" idx="28"/>
          </p:nvPr>
        </p:nvSpPr>
        <p:spPr>
          <a:xfrm>
            <a:off x="730076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pic>
        <p:nvPicPr>
          <p:cNvPr id="23" name="Picture 22" descr="A picture containing icon&#10;&#10;Description automatically generated">
            <a:extLst>
              <a:ext uri="{FF2B5EF4-FFF2-40B4-BE49-F238E27FC236}">
                <a16:creationId xmlns:a16="http://schemas.microsoft.com/office/drawing/2014/main" id="{9F7A0E67-CA0E-AE4B-9410-E2429A756B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39" name="Rectangle 38">
            <a:extLst>
              <a:ext uri="{FF2B5EF4-FFF2-40B4-BE49-F238E27FC236}">
                <a16:creationId xmlns:a16="http://schemas.microsoft.com/office/drawing/2014/main" id="{65FF897D-868E-3049-8124-0434F375E4DD}"/>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01617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76E0B-B7E1-D547-A359-ABDEB875ED82}"/>
              </a:ext>
            </a:extLst>
          </p:cNvPr>
          <p:cNvSpPr>
            <a:spLocks noGrp="1"/>
          </p:cNvSpPr>
          <p:nvPr>
            <p:ph type="title"/>
          </p:nvPr>
        </p:nvSpPr>
        <p:spPr>
          <a:ln>
            <a:noFill/>
          </a:ln>
        </p:spPr>
        <p:txBody>
          <a:bodyPr/>
          <a:lstStyle>
            <a:lvl1pPr>
              <a:defRPr b="1">
                <a:solidFill>
                  <a:srgbClr val="1C847B"/>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6F035AD-DB4F-3340-90CB-FEEDA19285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FACE51-6A54-4044-9C72-C5B8781A7F4F}"/>
              </a:ext>
            </a:extLst>
          </p:cNvPr>
          <p:cNvSpPr>
            <a:spLocks noGrp="1"/>
          </p:cNvSpPr>
          <p:nvPr>
            <p:ph type="dt" sz="half" idx="10"/>
          </p:nvPr>
        </p:nvSpPr>
        <p:spPr/>
        <p:txBody>
          <a:bodyPr/>
          <a:lstStyle>
            <a:lvl1pPr>
              <a:defRPr>
                <a:solidFill>
                  <a:schemeClr val="tx1"/>
                </a:solidFill>
              </a:defRPr>
            </a:lvl1pPr>
          </a:lstStyle>
          <a:p>
            <a:fld id="{EEDFF006-8C95-4BA6-BA35-8C6C82B2434E}" type="datetime1">
              <a:rPr lang="en-US" smtClean="0"/>
              <a:t>1/9/2025</a:t>
            </a:fld>
            <a:endParaRPr lang="en-US"/>
          </a:p>
        </p:txBody>
      </p:sp>
      <p:sp>
        <p:nvSpPr>
          <p:cNvPr id="5" name="Footer Placeholder 4">
            <a:extLst>
              <a:ext uri="{FF2B5EF4-FFF2-40B4-BE49-F238E27FC236}">
                <a16:creationId xmlns:a16="http://schemas.microsoft.com/office/drawing/2014/main" id="{D50CF331-42FA-6B4E-9CE5-E4BF7E35B782}"/>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FA502738-EC2D-A94F-9B53-1B4DF0CD91FC}"/>
              </a:ext>
            </a:extLst>
          </p:cNvPr>
          <p:cNvSpPr>
            <a:spLocks noGrp="1"/>
          </p:cNvSpPr>
          <p:nvPr>
            <p:ph type="sldNum" sz="quarter" idx="12"/>
          </p:nvPr>
        </p:nvSpPr>
        <p:spPr/>
        <p:txBody>
          <a:bodyPr/>
          <a:lstStyle>
            <a:lvl1pPr>
              <a:defRPr>
                <a:solidFill>
                  <a:schemeClr val="tx1"/>
                </a:solidFill>
              </a:defRPr>
            </a:lvl1pPr>
          </a:lstStyle>
          <a:p>
            <a:fld id="{773D2927-E60A-154D-AE4C-9C9B1BCDDFC0}" type="slidenum">
              <a:rPr lang="en-US" smtClean="0"/>
              <a:pPr/>
              <a:t>‹#›</a:t>
            </a:fld>
            <a:endParaRPr lang="en-US"/>
          </a:p>
        </p:txBody>
      </p:sp>
    </p:spTree>
    <p:extLst>
      <p:ext uri="{BB962C8B-B14F-4D97-AF65-F5344CB8AC3E}">
        <p14:creationId xmlns:p14="http://schemas.microsoft.com/office/powerpoint/2010/main" val="6691349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70F1727-6A4E-493C-986D-E0B737507B0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623665"/>
            <a:ext cx="9144000" cy="4519835"/>
          </a:xfrm>
          <a:prstGeom prst="rect">
            <a:avLst/>
          </a:prstGeom>
        </p:spPr>
      </p:pic>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
        <p:nvSpPr>
          <p:cNvPr id="12" name="Rectangle 11">
            <a:extLst>
              <a:ext uri="{FF2B5EF4-FFF2-40B4-BE49-F238E27FC236}">
                <a16:creationId xmlns:a16="http://schemas.microsoft.com/office/drawing/2014/main" id="{21EE7BD1-267F-4697-AE5A-5EA0CB4B0D3E}"/>
              </a:ext>
            </a:extLst>
          </p:cNvPr>
          <p:cNvSpPr/>
          <p:nvPr userDrawn="1"/>
        </p:nvSpPr>
        <p:spPr>
          <a:xfrm>
            <a:off x="-17762" y="447969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4159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7762" y="612648"/>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1145788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8288" y="612759"/>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6224049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1035887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540933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7762" y="612648"/>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0722229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22593467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0072168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228603" y="728664"/>
            <a:ext cx="8672513" cy="3794522"/>
          </a:xfrm>
          <a:prstGeom prst="rect">
            <a:avLst/>
          </a:prstGeom>
        </p:spPr>
        <p:txBody>
          <a:bodyPr lIns="0" tIns="0" rIns="0" bIns="0"/>
          <a:lstStyle>
            <a:lvl1pPr marL="230188" indent="-230188">
              <a:spcBef>
                <a:spcPts val="984"/>
              </a:spcBef>
              <a:defRPr sz="1800">
                <a:solidFill>
                  <a:srgbClr val="505050"/>
                </a:solidFill>
              </a:defRPr>
            </a:lvl1pPr>
            <a:lvl2pPr marL="282575" marR="0" indent="0" algn="l" defTabSz="457200" rtl="0" eaLnBrk="1" fontAlgn="base" latinLnBrk="0" hangingPunct="1">
              <a:lnSpc>
                <a:spcPct val="100000"/>
              </a:lnSpc>
              <a:spcBef>
                <a:spcPts val="984"/>
              </a:spcBef>
              <a:spcAft>
                <a:spcPct val="0"/>
              </a:spcAft>
              <a:buClrTx/>
              <a:buSzTx/>
              <a:buFont typeface="Arial" charset="0"/>
              <a:buNone/>
              <a:tabLst/>
              <a:defRPr sz="1600">
                <a:solidFill>
                  <a:srgbClr val="505050"/>
                </a:solidFill>
              </a:defRPr>
            </a:lvl2pPr>
            <a:lvl3pPr marL="573087" marR="0" indent="0" algn="l" defTabSz="457200" rtl="0" eaLnBrk="1" fontAlgn="base" latinLnBrk="0" hangingPunct="1">
              <a:lnSpc>
                <a:spcPct val="100000"/>
              </a:lnSpc>
              <a:spcBef>
                <a:spcPts val="984"/>
              </a:spcBef>
              <a:spcAft>
                <a:spcPct val="0"/>
              </a:spcAft>
              <a:buClrTx/>
              <a:buSzTx/>
              <a:buFont typeface="Arial" charset="0"/>
              <a:buNone/>
              <a:tabLst/>
              <a:defRPr sz="1500">
                <a:solidFill>
                  <a:srgbClr val="505050"/>
                </a:solidFill>
              </a:defRPr>
            </a:lvl3pPr>
            <a:lvl4pPr marL="857250" marR="0" indent="0" algn="l" defTabSz="457200" rtl="0" eaLnBrk="1" fontAlgn="base" latinLnBrk="0" hangingPunct="1">
              <a:lnSpc>
                <a:spcPct val="100000"/>
              </a:lnSpc>
              <a:spcBef>
                <a:spcPts val="984"/>
              </a:spcBef>
              <a:spcAft>
                <a:spcPct val="0"/>
              </a:spcAft>
              <a:buClrTx/>
              <a:buSzTx/>
              <a:buFont typeface="Arial" charset="0"/>
              <a:buNone/>
              <a:tabLst/>
              <a:defRPr sz="1400">
                <a:solidFill>
                  <a:srgbClr val="505050"/>
                </a:solidFill>
              </a:defRPr>
            </a:lvl4pPr>
            <a:lvl5pPr marL="1139825" marR="0" indent="0" algn="l" defTabSz="457200" rtl="0" eaLnBrk="1" fontAlgn="base" latinLnBrk="0" hangingPunct="1">
              <a:lnSpc>
                <a:spcPct val="100000"/>
              </a:lnSpc>
              <a:spcBef>
                <a:spcPts val="984"/>
              </a:spcBef>
              <a:spcAft>
                <a:spcPct val="0"/>
              </a:spcAft>
              <a:buClrTx/>
              <a:buSzTx/>
              <a:buFont typeface="Arial"/>
              <a:buNone/>
              <a:tabLst/>
              <a:defRPr sz="1400">
                <a:solidFill>
                  <a:srgbClr val="505050"/>
                </a:solidFill>
              </a:defRPr>
            </a:lvl5pPr>
          </a:lstStyle>
          <a:p>
            <a:pPr lvl="0"/>
            <a:r>
              <a:rPr lang="en-US"/>
              <a:t>Click to edit Master text styles.</a:t>
            </a:r>
          </a:p>
          <a:p>
            <a:pPr marL="512763"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803275"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1085850" marR="0" lvl="3" indent="-228600"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1370013" marR="0" lvl="4" indent="-230188" algn="l" defTabSz="457200" rtl="0" eaLnBrk="1" fontAlgn="base" latinLnBrk="0" hangingPunct="1">
              <a:lnSpc>
                <a:spcPct val="100000"/>
              </a:lnSpc>
              <a:spcBef>
                <a:spcPts val="984"/>
              </a:spcBef>
              <a:spcAft>
                <a:spcPct val="0"/>
              </a:spcAft>
              <a:buClrTx/>
              <a:buSzTx/>
              <a:buFont typeface="Arial"/>
              <a:buChar char="•"/>
              <a:tabLst/>
              <a:defRPr/>
            </a:pPr>
            <a:r>
              <a:rPr lang="en-US"/>
              <a:t>Fifth level</a:t>
            </a:r>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8"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76BD003E-9DE4-41FB-85FA-1641B15D1DB7}" type="datetime1">
              <a:rPr lang="en-US" smtClean="0"/>
              <a:t>1/9/2025</a:t>
            </a:fld>
            <a:endParaRPr lang="en-US"/>
          </a:p>
        </p:txBody>
      </p:sp>
      <p:sp>
        <p:nvSpPr>
          <p:cNvPr id="9" name="Footer Placeholder 4"/>
          <p:cNvSpPr>
            <a:spLocks noGrp="1"/>
          </p:cNvSpPr>
          <p:nvPr>
            <p:ph type="ftr" sz="quarter" idx="3"/>
          </p:nvPr>
        </p:nvSpPr>
        <p:spPr>
          <a:xfrm>
            <a:off x="1530603"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endParaRPr lang="en-US" b="1"/>
          </a:p>
        </p:txBody>
      </p:sp>
      <p:sp>
        <p:nvSpPr>
          <p:cNvPr id="10"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pic>
        <p:nvPicPr>
          <p:cNvPr id="4" name="Picture 3" descr="A picture containing icon&#10;&#10;Description automatically generated">
            <a:extLst>
              <a:ext uri="{FF2B5EF4-FFF2-40B4-BE49-F238E27FC236}">
                <a16:creationId xmlns:a16="http://schemas.microsoft.com/office/drawing/2014/main" id="{AA69CF24-F572-1D4A-841D-0D6930238C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5" name="Rectangle 4">
            <a:extLst>
              <a:ext uri="{FF2B5EF4-FFF2-40B4-BE49-F238E27FC236}">
                <a16:creationId xmlns:a16="http://schemas.microsoft.com/office/drawing/2014/main" id="{CE809BEC-FF0E-7C47-ACC3-F2E5E0425E2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05586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28663"/>
            <a:ext cx="4206240" cy="2725341"/>
          </a:xfrm>
          <a:prstGeom prst="rect">
            <a:avLst/>
          </a:prstGeom>
        </p:spPr>
        <p:txBody>
          <a:bodyPr lIns="0" tIns="0" rIns="0" bIns="0"/>
          <a:lstStyle>
            <a:lvl1pPr marL="0" marR="0" indent="0" algn="l" defTabSz="457200" rtl="0" eaLnBrk="1" fontAlgn="base" latinLnBrk="0" hangingPunct="1">
              <a:lnSpc>
                <a:spcPct val="100000"/>
              </a:lnSpc>
              <a:spcBef>
                <a:spcPts val="984"/>
              </a:spcBef>
              <a:spcAft>
                <a:spcPct val="0"/>
              </a:spcAft>
              <a:buClrTx/>
              <a:buSzTx/>
              <a:buFont typeface="Arial" charset="0"/>
              <a:buNone/>
              <a:tabLst/>
              <a:defRPr sz="1800">
                <a:solidFill>
                  <a:srgbClr val="505050"/>
                </a:solidFill>
              </a:defRPr>
            </a:lvl1pPr>
            <a:lvl2pPr marL="512763" indent="-230188">
              <a:spcBef>
                <a:spcPts val="984"/>
              </a:spcBef>
              <a:defRPr sz="1600">
                <a:solidFill>
                  <a:srgbClr val="505050"/>
                </a:solidFill>
              </a:defRPr>
            </a:lvl2pPr>
            <a:lvl3pPr marL="803275" indent="-230188">
              <a:spcBef>
                <a:spcPts val="984"/>
              </a:spcBef>
              <a:defRPr sz="1500">
                <a:solidFill>
                  <a:srgbClr val="505050"/>
                </a:solidFill>
              </a:defRPr>
            </a:lvl3pPr>
            <a:lvl4pPr marL="1085850" indent="-228600">
              <a:spcBef>
                <a:spcPts val="984"/>
              </a:spcBef>
              <a:defRPr sz="1400">
                <a:solidFill>
                  <a:srgbClr val="505050"/>
                </a:solidFill>
              </a:defRPr>
            </a:lvl4pPr>
            <a:lvl5pPr marL="1370013" indent="-230188">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p>
        </p:txBody>
      </p:sp>
      <p:sp>
        <p:nvSpPr>
          <p:cNvPr id="8" name="Content Placeholder 2"/>
          <p:cNvSpPr>
            <a:spLocks noGrp="1"/>
          </p:cNvSpPr>
          <p:nvPr>
            <p:ph sz="half" idx="15"/>
          </p:nvPr>
        </p:nvSpPr>
        <p:spPr>
          <a:xfrm>
            <a:off x="4692455" y="728663"/>
            <a:ext cx="4215383" cy="2725341"/>
          </a:xfrm>
          <a:prstGeom prst="rect">
            <a:avLst/>
          </a:prstGeom>
        </p:spPr>
        <p:txBody>
          <a:bodyPr lIns="0" tIns="0" rIns="0" bIns="0"/>
          <a:lstStyle>
            <a:lvl1pPr marL="230188" marR="0" indent="-230188" algn="l" defTabSz="457200" rtl="0" eaLnBrk="1" fontAlgn="base" latinLnBrk="0" hangingPunct="1">
              <a:lnSpc>
                <a:spcPct val="100000"/>
              </a:lnSpc>
              <a:spcBef>
                <a:spcPts val="984"/>
              </a:spcBef>
              <a:spcAft>
                <a:spcPct val="0"/>
              </a:spcAft>
              <a:buClrTx/>
              <a:buSzTx/>
              <a:buFont typeface="Arial" charset="0"/>
              <a:buChar char="•"/>
              <a:tabLst/>
              <a:defRPr sz="1800">
                <a:solidFill>
                  <a:srgbClr val="505050"/>
                </a:solidFill>
              </a:defRPr>
            </a:lvl1pPr>
            <a:lvl2pPr marL="512763" indent="-230188">
              <a:spcBef>
                <a:spcPts val="984"/>
              </a:spcBef>
              <a:defRPr sz="1600">
                <a:solidFill>
                  <a:srgbClr val="505050"/>
                </a:solidFill>
              </a:defRPr>
            </a:lvl2pPr>
            <a:lvl3pPr marL="806450" indent="-228600">
              <a:spcBef>
                <a:spcPts val="984"/>
              </a:spcBef>
              <a:defRPr sz="1500">
                <a:solidFill>
                  <a:srgbClr val="505050"/>
                </a:solidFill>
              </a:defRPr>
            </a:lvl3pPr>
            <a:lvl4pPr marL="1087438" indent="-228600">
              <a:spcBef>
                <a:spcPts val="984"/>
              </a:spcBef>
              <a:defRPr sz="1400">
                <a:solidFill>
                  <a:srgbClr val="505050"/>
                </a:solidFill>
              </a:defRPr>
            </a:lvl4pPr>
            <a:lvl5pPr marL="1370013" indent="-228600">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p>
        </p:txBody>
      </p:sp>
      <p:sp>
        <p:nvSpPr>
          <p:cNvPr id="9" name="Text Placeholder 3"/>
          <p:cNvSpPr>
            <a:spLocks noGrp="1"/>
          </p:cNvSpPr>
          <p:nvPr>
            <p:ph type="body" sz="half" idx="16"/>
          </p:nvPr>
        </p:nvSpPr>
        <p:spPr>
          <a:xfrm>
            <a:off x="229365" y="3573827"/>
            <a:ext cx="4205476"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2" y="3573827"/>
            <a:ext cx="4206239"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9968A73F-6777-4528-A26C-44054B764EB3}" type="datetime1">
              <a:rPr lang="en-US" smtClean="0"/>
              <a:t>1/9/2025</a:t>
            </a:fld>
            <a:endParaRPr lang="en-US"/>
          </a:p>
        </p:txBody>
      </p:sp>
      <p:sp>
        <p:nvSpPr>
          <p:cNvPr id="12" name="Footer Placeholder 4"/>
          <p:cNvSpPr>
            <a:spLocks noGrp="1"/>
          </p:cNvSpPr>
          <p:nvPr>
            <p:ph type="ftr" sz="quarter" idx="3"/>
          </p:nvPr>
        </p:nvSpPr>
        <p:spPr>
          <a:xfrm>
            <a:off x="1530602"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endParaRPr lang="en-US" b="1"/>
          </a:p>
        </p:txBody>
      </p:sp>
      <p:sp>
        <p:nvSpPr>
          <p:cNvPr id="13"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4"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pic>
        <p:nvPicPr>
          <p:cNvPr id="15" name="Picture 14" descr="A picture containing icon&#10;&#10;Description automatically generated">
            <a:extLst>
              <a:ext uri="{FF2B5EF4-FFF2-40B4-BE49-F238E27FC236}">
                <a16:creationId xmlns:a16="http://schemas.microsoft.com/office/drawing/2014/main" id="{D4D081AD-4B52-6F4C-8D4F-511833C98F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17" name="Rectangle 16">
            <a:extLst>
              <a:ext uri="{FF2B5EF4-FFF2-40B4-BE49-F238E27FC236}">
                <a16:creationId xmlns:a16="http://schemas.microsoft.com/office/drawing/2014/main" id="{69B3E4F6-B022-5F44-B5A5-9E70BD7DAD71}"/>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16909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19138"/>
            <a:ext cx="3027894" cy="3767007"/>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5" y="719139"/>
            <a:ext cx="5347605" cy="3767006"/>
          </a:xfrm>
          <a:prstGeom prst="rect">
            <a:avLst/>
          </a:prstGeom>
        </p:spPr>
        <p:txBody>
          <a:bodyPr lIns="0" tIns="0" rIns="0" bIns="0"/>
          <a:lstStyle>
            <a:lvl1pPr marL="230188" marR="0" indent="-230188" algn="l" defTabSz="457200" rtl="0" eaLnBrk="1" fontAlgn="base" latinLnBrk="0" hangingPunct="1">
              <a:lnSpc>
                <a:spcPct val="100000"/>
              </a:lnSpc>
              <a:spcBef>
                <a:spcPts val="984"/>
              </a:spcBef>
              <a:spcAft>
                <a:spcPct val="0"/>
              </a:spcAft>
              <a:buClrTx/>
              <a:buSzTx/>
              <a:buFont typeface="Arial" charset="0"/>
              <a:buChar char="•"/>
              <a:tabLst/>
              <a:defRPr sz="1800">
                <a:solidFill>
                  <a:srgbClr val="505050"/>
                </a:solidFill>
              </a:defRPr>
            </a:lvl1pPr>
            <a:lvl2pPr marL="514350" indent="-230188">
              <a:spcBef>
                <a:spcPts val="984"/>
              </a:spcBef>
              <a:defRPr sz="1600">
                <a:solidFill>
                  <a:srgbClr val="505050"/>
                </a:solidFill>
              </a:defRPr>
            </a:lvl2pPr>
            <a:lvl3pPr marL="806450" indent="-228600">
              <a:spcBef>
                <a:spcPts val="984"/>
              </a:spcBef>
              <a:defRPr sz="1500">
                <a:solidFill>
                  <a:srgbClr val="505050"/>
                </a:solidFill>
              </a:defRPr>
            </a:lvl3pPr>
            <a:lvl4pPr marL="1087438" indent="-228600">
              <a:spcBef>
                <a:spcPts val="984"/>
              </a:spcBef>
              <a:defRPr sz="1400">
                <a:solidFill>
                  <a:srgbClr val="505050"/>
                </a:solidFill>
              </a:defRPr>
            </a:lvl4pPr>
            <a:lvl5pPr marL="1370013" indent="-228600">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p>
        </p:txBody>
      </p:sp>
      <p:sp>
        <p:nvSpPr>
          <p:cNvPr id="5" name="Date Placeholder 3"/>
          <p:cNvSpPr>
            <a:spLocks noGrp="1"/>
          </p:cNvSpPr>
          <p:nvPr>
            <p:ph type="dt" sz="half" idx="16"/>
          </p:nvPr>
        </p:nvSpPr>
        <p:spPr>
          <a:xfrm>
            <a:off x="736827" y="4878161"/>
            <a:ext cx="675368" cy="180975"/>
          </a:xfrm>
        </p:spPr>
        <p:txBody>
          <a:bodyPr/>
          <a:lstStyle>
            <a:lvl1pPr>
              <a:defRPr sz="900" smtClean="0"/>
            </a:lvl1pPr>
          </a:lstStyle>
          <a:p>
            <a:pPr>
              <a:defRPr/>
            </a:pPr>
            <a:fld id="{9A58A4CF-D57D-4115-B52F-BA9B01E4A25F}" type="datetime1">
              <a:rPr lang="en-US" smtClean="0"/>
              <a:t>1/9/2025</a:t>
            </a:fld>
            <a:endParaRPr lang="en-US"/>
          </a:p>
        </p:txBody>
      </p:sp>
      <p:sp>
        <p:nvSpPr>
          <p:cNvPr id="6" name="Footer Placeholder 4"/>
          <p:cNvSpPr>
            <a:spLocks noGrp="1"/>
          </p:cNvSpPr>
          <p:nvPr>
            <p:ph type="ftr" sz="quarter" idx="17"/>
          </p:nvPr>
        </p:nvSpPr>
        <p:spPr>
          <a:xfrm>
            <a:off x="1530604" y="4878161"/>
            <a:ext cx="6262119" cy="187523"/>
          </a:xfrm>
        </p:spPr>
        <p:txBody>
          <a:bodyPr/>
          <a:lstStyle>
            <a:lvl1pPr>
              <a:defRPr sz="900" dirty="0" smtClean="0"/>
            </a:lvl1pPr>
          </a:lstStyle>
          <a:p>
            <a:pPr>
              <a:defRPr/>
            </a:pPr>
            <a:endParaRPr lang="en-US" b="1"/>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smtClean="0"/>
              <a:pPr>
                <a:defRPr/>
              </a:pPr>
              <a:t>‹#›</a:t>
            </a:fld>
            <a:endParaRPr lang="en-US"/>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pic>
        <p:nvPicPr>
          <p:cNvPr id="9" name="Picture 8" descr="A picture containing icon&#10;&#10;Description automatically generated">
            <a:extLst>
              <a:ext uri="{FF2B5EF4-FFF2-40B4-BE49-F238E27FC236}">
                <a16:creationId xmlns:a16="http://schemas.microsoft.com/office/drawing/2014/main" id="{8EAC481F-6EA8-8842-9A2B-BC4C4B79AB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11" name="Rectangle 10">
            <a:extLst>
              <a:ext uri="{FF2B5EF4-FFF2-40B4-BE49-F238E27FC236}">
                <a16:creationId xmlns:a16="http://schemas.microsoft.com/office/drawing/2014/main" id="{CF7C8AC5-6610-6C44-BBA1-96C0000A5F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31761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8664"/>
            <a:ext cx="8686800" cy="2795038"/>
          </a:xfrm>
          <a:prstGeom prst="rect">
            <a:avLst/>
          </a:prstGeom>
        </p:spPr>
        <p:txBody>
          <a:bodyPr lIns="0" tIns="0" rIns="0" bIns="0" rtlCol="0">
            <a:normAutofit/>
          </a:bodyPr>
          <a:lstStyle>
            <a:lvl1pPr marL="0" indent="0">
              <a:buNone/>
              <a:defRPr sz="13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59C49A9F-FD6F-40BA-BEA2-B14DFD6326AC}" type="datetime1">
              <a:rPr lang="en-US" smtClean="0"/>
              <a:t>1/9/2025</a:t>
            </a:fld>
            <a:endParaRPr lang="en-US"/>
          </a:p>
        </p:txBody>
      </p:sp>
      <p:sp>
        <p:nvSpPr>
          <p:cNvPr id="9" name="Footer Placeholder 4"/>
          <p:cNvSpPr>
            <a:spLocks noGrp="1"/>
          </p:cNvSpPr>
          <p:nvPr>
            <p:ph type="ftr" sz="quarter" idx="3"/>
          </p:nvPr>
        </p:nvSpPr>
        <p:spPr>
          <a:xfrm>
            <a:off x="1530603" y="4878161"/>
            <a:ext cx="625195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endParaRPr lang="en-US" b="1"/>
          </a:p>
        </p:txBody>
      </p:sp>
      <p:sp>
        <p:nvSpPr>
          <p:cNvPr id="11"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pic>
        <p:nvPicPr>
          <p:cNvPr id="13" name="Picture 12" descr="A picture containing icon&#10;&#10;Description automatically generated">
            <a:extLst>
              <a:ext uri="{FF2B5EF4-FFF2-40B4-BE49-F238E27FC236}">
                <a16:creationId xmlns:a16="http://schemas.microsoft.com/office/drawing/2014/main" id="{5C62C411-78B7-E24A-910B-DB22279E20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15" name="Rectangle 14">
            <a:extLst>
              <a:ext uri="{FF2B5EF4-FFF2-40B4-BE49-F238E27FC236}">
                <a16:creationId xmlns:a16="http://schemas.microsoft.com/office/drawing/2014/main" id="{CA7D9CF0-9F7A-8149-A2E0-1D1F97884E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65942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4878161"/>
            <a:ext cx="675368" cy="180975"/>
          </a:xfrm>
        </p:spPr>
        <p:txBody>
          <a:bodyPr/>
          <a:lstStyle>
            <a:lvl1pPr>
              <a:defRPr sz="900"/>
            </a:lvl1pPr>
          </a:lstStyle>
          <a:p>
            <a:pPr>
              <a:defRPr/>
            </a:pPr>
            <a:fld id="{2B003E16-8FCF-4A54-B30C-2D7FD1B12CE0}" type="datetime1">
              <a:rPr lang="en-US" smtClean="0"/>
              <a:t>1/9/2025</a:t>
            </a:fld>
            <a:endParaRPr lang="en-US"/>
          </a:p>
        </p:txBody>
      </p:sp>
      <p:sp>
        <p:nvSpPr>
          <p:cNvPr id="4" name="Footer Placeholder 3"/>
          <p:cNvSpPr>
            <a:spLocks noGrp="1"/>
          </p:cNvSpPr>
          <p:nvPr>
            <p:ph type="ftr" sz="quarter" idx="11"/>
          </p:nvPr>
        </p:nvSpPr>
        <p:spPr>
          <a:xfrm>
            <a:off x="1530605" y="4878161"/>
            <a:ext cx="6260399" cy="182155"/>
          </a:xfrm>
        </p:spPr>
        <p:txBody>
          <a:bodyPr/>
          <a:lstStyle>
            <a:lvl1pPr>
              <a:defRPr sz="900"/>
            </a:lvl1pPr>
          </a:lstStyle>
          <a:p>
            <a:pPr>
              <a:defRPr/>
            </a:pPr>
            <a:endParaRPr lang="en-US" b="1"/>
          </a:p>
        </p:txBody>
      </p:sp>
      <p:sp>
        <p:nvSpPr>
          <p:cNvPr id="5" name="Slide Number Placeholder 4"/>
          <p:cNvSpPr>
            <a:spLocks noGrp="1"/>
          </p:cNvSpPr>
          <p:nvPr>
            <p:ph type="sldNum" sz="quarter" idx="12"/>
          </p:nvPr>
        </p:nvSpPr>
        <p:spPr/>
        <p:txBody>
          <a:bodyPr/>
          <a:lstStyle>
            <a:lvl1pPr>
              <a:defRPr sz="900"/>
            </a:lvl1pPr>
          </a:lstStyle>
          <a:p>
            <a:pPr>
              <a:defRPr/>
            </a:pPr>
            <a:fld id="{148C009B-CB69-E04A-B9B3-34B26D69E9CF}" type="slidenum">
              <a:rPr lang="en-US" smtClean="0"/>
              <a:pPr>
                <a:defRPr/>
              </a:pPr>
              <a:t>‹#›</a:t>
            </a:fld>
            <a:endParaRPr lang="en-US"/>
          </a:p>
        </p:txBody>
      </p:sp>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marL="230188" indent="-230188">
              <a:defRPr sz="1400">
                <a:solidFill>
                  <a:srgbClr val="505050"/>
                </a:solidFill>
              </a:defRPr>
            </a:lvl1pPr>
          </a:lstStyle>
          <a:p>
            <a:r>
              <a:rPr lang="en-US"/>
              <a:t>Click icon to add picture</a:t>
            </a:r>
          </a:p>
        </p:txBody>
      </p:sp>
      <p:pic>
        <p:nvPicPr>
          <p:cNvPr id="6" name="Picture 5" descr="A picture containing icon&#10;&#10;Description automatically generated">
            <a:extLst>
              <a:ext uri="{FF2B5EF4-FFF2-40B4-BE49-F238E27FC236}">
                <a16:creationId xmlns:a16="http://schemas.microsoft.com/office/drawing/2014/main" id="{CA34DB5F-D82E-A04F-9A90-7E062B9F5C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8" name="Rectangle 7">
            <a:extLst>
              <a:ext uri="{FF2B5EF4-FFF2-40B4-BE49-F238E27FC236}">
                <a16:creationId xmlns:a16="http://schemas.microsoft.com/office/drawing/2014/main" id="{BA273D8B-1721-BE4B-B1B9-EA445027C472}"/>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12633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E69FADC2-7E6F-4E4A-A83C-A0459141DF21}" type="datetime1">
              <a:rPr lang="en-US" smtClean="0"/>
              <a:t>1/9/2025</a:t>
            </a:fld>
            <a:endParaRPr lang="en-US"/>
          </a:p>
        </p:txBody>
      </p:sp>
      <p:sp>
        <p:nvSpPr>
          <p:cNvPr id="4" name="Footer Placeholder 3"/>
          <p:cNvSpPr>
            <a:spLocks noGrp="1"/>
          </p:cNvSpPr>
          <p:nvPr>
            <p:ph type="ftr" sz="quarter" idx="11"/>
          </p:nvPr>
        </p:nvSpPr>
        <p:spPr>
          <a:xfrm>
            <a:off x="1530603" y="4878161"/>
            <a:ext cx="6272278" cy="182155"/>
          </a:xfrm>
        </p:spPr>
        <p:txBody>
          <a:bodyPr/>
          <a:lstStyle/>
          <a:p>
            <a:pPr>
              <a:defRPr/>
            </a:pPr>
            <a:endParaRPr lang="en-US" b="1"/>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a:p>
        </p:txBody>
      </p:sp>
      <p:sp>
        <p:nvSpPr>
          <p:cNvPr id="11"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24" name="Picture Placeholder 14"/>
          <p:cNvSpPr>
            <a:spLocks noGrp="1"/>
          </p:cNvSpPr>
          <p:nvPr>
            <p:ph type="pic" sz="quarter" idx="19"/>
          </p:nvPr>
        </p:nvSpPr>
        <p:spPr>
          <a:xfrm>
            <a:off x="205694"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5" name="Picture Placeholder 14"/>
          <p:cNvSpPr>
            <a:spLocks noGrp="1"/>
          </p:cNvSpPr>
          <p:nvPr>
            <p:ph type="pic" sz="quarter" idx="20"/>
          </p:nvPr>
        </p:nvSpPr>
        <p:spPr>
          <a:xfrm>
            <a:off x="197942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6" name="Picture Placeholder 14"/>
          <p:cNvSpPr>
            <a:spLocks noGrp="1"/>
          </p:cNvSpPr>
          <p:nvPr>
            <p:ph type="pic" sz="quarter" idx="21"/>
          </p:nvPr>
        </p:nvSpPr>
        <p:spPr>
          <a:xfrm>
            <a:off x="375320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7" name="Picture Placeholder 14"/>
          <p:cNvSpPr>
            <a:spLocks noGrp="1"/>
          </p:cNvSpPr>
          <p:nvPr>
            <p:ph type="pic" sz="quarter" idx="22"/>
          </p:nvPr>
        </p:nvSpPr>
        <p:spPr>
          <a:xfrm>
            <a:off x="5534456"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8" name="Picture Placeholder 14"/>
          <p:cNvSpPr>
            <a:spLocks noGrp="1"/>
          </p:cNvSpPr>
          <p:nvPr>
            <p:ph type="pic" sz="quarter" idx="23"/>
          </p:nvPr>
        </p:nvSpPr>
        <p:spPr>
          <a:xfrm>
            <a:off x="730076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9" name="Picture Placeholder 14"/>
          <p:cNvSpPr>
            <a:spLocks noGrp="1"/>
          </p:cNvSpPr>
          <p:nvPr>
            <p:ph type="pic" sz="quarter" idx="14"/>
          </p:nvPr>
        </p:nvSpPr>
        <p:spPr>
          <a:xfrm>
            <a:off x="205694"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0" name="Picture Placeholder 14"/>
          <p:cNvSpPr>
            <a:spLocks noGrp="1"/>
          </p:cNvSpPr>
          <p:nvPr>
            <p:ph type="pic" sz="quarter" idx="15"/>
          </p:nvPr>
        </p:nvSpPr>
        <p:spPr>
          <a:xfrm>
            <a:off x="197942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1" name="Picture Placeholder 14"/>
          <p:cNvSpPr>
            <a:spLocks noGrp="1"/>
          </p:cNvSpPr>
          <p:nvPr>
            <p:ph type="pic" sz="quarter" idx="16"/>
          </p:nvPr>
        </p:nvSpPr>
        <p:spPr>
          <a:xfrm>
            <a:off x="375320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2" name="Picture Placeholder 14"/>
          <p:cNvSpPr>
            <a:spLocks noGrp="1"/>
          </p:cNvSpPr>
          <p:nvPr>
            <p:ph type="pic" sz="quarter" idx="17"/>
          </p:nvPr>
        </p:nvSpPr>
        <p:spPr>
          <a:xfrm>
            <a:off x="5534456"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3" name="Picture Placeholder 14"/>
          <p:cNvSpPr>
            <a:spLocks noGrp="1"/>
          </p:cNvSpPr>
          <p:nvPr>
            <p:ph type="pic" sz="quarter" idx="18"/>
          </p:nvPr>
        </p:nvSpPr>
        <p:spPr>
          <a:xfrm>
            <a:off x="730076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4" name="Picture Placeholder 14"/>
          <p:cNvSpPr>
            <a:spLocks noGrp="1"/>
          </p:cNvSpPr>
          <p:nvPr>
            <p:ph type="pic" sz="quarter" idx="24"/>
          </p:nvPr>
        </p:nvSpPr>
        <p:spPr>
          <a:xfrm>
            <a:off x="205694"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5" name="Picture Placeholder 14"/>
          <p:cNvSpPr>
            <a:spLocks noGrp="1"/>
          </p:cNvSpPr>
          <p:nvPr>
            <p:ph type="pic" sz="quarter" idx="25"/>
          </p:nvPr>
        </p:nvSpPr>
        <p:spPr>
          <a:xfrm>
            <a:off x="197942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6" name="Picture Placeholder 14"/>
          <p:cNvSpPr>
            <a:spLocks noGrp="1"/>
          </p:cNvSpPr>
          <p:nvPr>
            <p:ph type="pic" sz="quarter" idx="26"/>
          </p:nvPr>
        </p:nvSpPr>
        <p:spPr>
          <a:xfrm>
            <a:off x="375320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7" name="Picture Placeholder 14"/>
          <p:cNvSpPr>
            <a:spLocks noGrp="1"/>
          </p:cNvSpPr>
          <p:nvPr>
            <p:ph type="pic" sz="quarter" idx="27"/>
          </p:nvPr>
        </p:nvSpPr>
        <p:spPr>
          <a:xfrm>
            <a:off x="5534456"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8" name="Picture Placeholder 14"/>
          <p:cNvSpPr>
            <a:spLocks noGrp="1"/>
          </p:cNvSpPr>
          <p:nvPr>
            <p:ph type="pic" sz="quarter" idx="28"/>
          </p:nvPr>
        </p:nvSpPr>
        <p:spPr>
          <a:xfrm>
            <a:off x="730076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pic>
        <p:nvPicPr>
          <p:cNvPr id="23" name="Picture 22" descr="A picture containing icon&#10;&#10;Description automatically generated">
            <a:extLst>
              <a:ext uri="{FF2B5EF4-FFF2-40B4-BE49-F238E27FC236}">
                <a16:creationId xmlns:a16="http://schemas.microsoft.com/office/drawing/2014/main" id="{9F7A0E67-CA0E-AE4B-9410-E2429A756B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39" name="Rectangle 38">
            <a:extLst>
              <a:ext uri="{FF2B5EF4-FFF2-40B4-BE49-F238E27FC236}">
                <a16:creationId xmlns:a16="http://schemas.microsoft.com/office/drawing/2014/main" id="{65FF897D-868E-3049-8124-0434F375E4DD}"/>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7368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76E0B-B7E1-D547-A359-ABDEB875ED82}"/>
              </a:ext>
            </a:extLst>
          </p:cNvPr>
          <p:cNvSpPr>
            <a:spLocks noGrp="1"/>
          </p:cNvSpPr>
          <p:nvPr>
            <p:ph type="title"/>
          </p:nvPr>
        </p:nvSpPr>
        <p:spPr>
          <a:ln>
            <a:noFill/>
          </a:ln>
        </p:spPr>
        <p:txBody>
          <a:bodyPr/>
          <a:lstStyle>
            <a:lvl1pPr>
              <a:defRPr b="1">
                <a:solidFill>
                  <a:srgbClr val="1C847B"/>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6F035AD-DB4F-3340-90CB-FEEDA19285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FACE51-6A54-4044-9C72-C5B8781A7F4F}"/>
              </a:ext>
            </a:extLst>
          </p:cNvPr>
          <p:cNvSpPr>
            <a:spLocks noGrp="1"/>
          </p:cNvSpPr>
          <p:nvPr>
            <p:ph type="dt" sz="half" idx="10"/>
          </p:nvPr>
        </p:nvSpPr>
        <p:spPr/>
        <p:txBody>
          <a:bodyPr/>
          <a:lstStyle>
            <a:lvl1pPr>
              <a:defRPr>
                <a:solidFill>
                  <a:schemeClr val="tx1"/>
                </a:solidFill>
              </a:defRPr>
            </a:lvl1pPr>
          </a:lstStyle>
          <a:p>
            <a:fld id="{D013116C-4426-4F45-800C-8C9D884F8306}" type="datetime1">
              <a:rPr lang="en-US" smtClean="0"/>
              <a:t>1/9/2025</a:t>
            </a:fld>
            <a:endParaRPr lang="en-US"/>
          </a:p>
        </p:txBody>
      </p:sp>
      <p:sp>
        <p:nvSpPr>
          <p:cNvPr id="5" name="Footer Placeholder 4">
            <a:extLst>
              <a:ext uri="{FF2B5EF4-FFF2-40B4-BE49-F238E27FC236}">
                <a16:creationId xmlns:a16="http://schemas.microsoft.com/office/drawing/2014/main" id="{D50CF331-42FA-6B4E-9CE5-E4BF7E35B782}"/>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FA502738-EC2D-A94F-9B53-1B4DF0CD91FC}"/>
              </a:ext>
            </a:extLst>
          </p:cNvPr>
          <p:cNvSpPr>
            <a:spLocks noGrp="1"/>
          </p:cNvSpPr>
          <p:nvPr>
            <p:ph type="sldNum" sz="quarter" idx="12"/>
          </p:nvPr>
        </p:nvSpPr>
        <p:spPr/>
        <p:txBody>
          <a:bodyPr/>
          <a:lstStyle>
            <a:lvl1pPr>
              <a:defRPr>
                <a:solidFill>
                  <a:schemeClr val="tx1"/>
                </a:solidFill>
              </a:defRPr>
            </a:lvl1pPr>
          </a:lstStyle>
          <a:p>
            <a:fld id="{773D2927-E60A-154D-AE4C-9C9B1BCDDFC0}" type="slidenum">
              <a:rPr lang="en-US" smtClean="0"/>
              <a:pPr/>
              <a:t>‹#›</a:t>
            </a:fld>
            <a:endParaRPr lang="en-US"/>
          </a:p>
        </p:txBody>
      </p:sp>
    </p:spTree>
    <p:extLst>
      <p:ext uri="{BB962C8B-B14F-4D97-AF65-F5344CB8AC3E}">
        <p14:creationId xmlns:p14="http://schemas.microsoft.com/office/powerpoint/2010/main" val="2003763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8288" y="612759"/>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966611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3852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465988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317511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261377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228603" y="728664"/>
            <a:ext cx="8672513" cy="3794522"/>
          </a:xfrm>
          <a:prstGeom prst="rect">
            <a:avLst/>
          </a:prstGeom>
        </p:spPr>
        <p:txBody>
          <a:bodyPr lIns="0" tIns="0" rIns="0" bIns="0"/>
          <a:lstStyle>
            <a:lvl1pPr marL="230188" indent="-230188">
              <a:spcBef>
                <a:spcPts val="984"/>
              </a:spcBef>
              <a:defRPr sz="1800">
                <a:solidFill>
                  <a:srgbClr val="505050"/>
                </a:solidFill>
              </a:defRPr>
            </a:lvl1pPr>
            <a:lvl2pPr marL="282575" marR="0" indent="0" algn="l" defTabSz="457200" rtl="0" eaLnBrk="1" fontAlgn="base" latinLnBrk="0" hangingPunct="1">
              <a:lnSpc>
                <a:spcPct val="100000"/>
              </a:lnSpc>
              <a:spcBef>
                <a:spcPts val="984"/>
              </a:spcBef>
              <a:spcAft>
                <a:spcPct val="0"/>
              </a:spcAft>
              <a:buClrTx/>
              <a:buSzTx/>
              <a:buFont typeface="Arial" charset="0"/>
              <a:buNone/>
              <a:tabLst/>
              <a:defRPr sz="1600">
                <a:solidFill>
                  <a:srgbClr val="505050"/>
                </a:solidFill>
              </a:defRPr>
            </a:lvl2pPr>
            <a:lvl3pPr marL="573087" marR="0" indent="0" algn="l" defTabSz="457200" rtl="0" eaLnBrk="1" fontAlgn="base" latinLnBrk="0" hangingPunct="1">
              <a:lnSpc>
                <a:spcPct val="100000"/>
              </a:lnSpc>
              <a:spcBef>
                <a:spcPts val="984"/>
              </a:spcBef>
              <a:spcAft>
                <a:spcPct val="0"/>
              </a:spcAft>
              <a:buClrTx/>
              <a:buSzTx/>
              <a:buFont typeface="Arial" charset="0"/>
              <a:buNone/>
              <a:tabLst/>
              <a:defRPr sz="1500">
                <a:solidFill>
                  <a:srgbClr val="505050"/>
                </a:solidFill>
              </a:defRPr>
            </a:lvl3pPr>
            <a:lvl4pPr marL="857250" marR="0" indent="0" algn="l" defTabSz="457200" rtl="0" eaLnBrk="1" fontAlgn="base" latinLnBrk="0" hangingPunct="1">
              <a:lnSpc>
                <a:spcPct val="100000"/>
              </a:lnSpc>
              <a:spcBef>
                <a:spcPts val="984"/>
              </a:spcBef>
              <a:spcAft>
                <a:spcPct val="0"/>
              </a:spcAft>
              <a:buClrTx/>
              <a:buSzTx/>
              <a:buFont typeface="Arial" charset="0"/>
              <a:buNone/>
              <a:tabLst/>
              <a:defRPr sz="1400">
                <a:solidFill>
                  <a:srgbClr val="505050"/>
                </a:solidFill>
              </a:defRPr>
            </a:lvl4pPr>
            <a:lvl5pPr marL="1139825" marR="0" indent="0" algn="l" defTabSz="457200" rtl="0" eaLnBrk="1" fontAlgn="base" latinLnBrk="0" hangingPunct="1">
              <a:lnSpc>
                <a:spcPct val="100000"/>
              </a:lnSpc>
              <a:spcBef>
                <a:spcPts val="984"/>
              </a:spcBef>
              <a:spcAft>
                <a:spcPct val="0"/>
              </a:spcAft>
              <a:buClrTx/>
              <a:buSzTx/>
              <a:buFont typeface="Arial"/>
              <a:buNone/>
              <a:tabLst/>
              <a:defRPr sz="1400">
                <a:solidFill>
                  <a:srgbClr val="505050"/>
                </a:solidFill>
              </a:defRPr>
            </a:lvl5pPr>
          </a:lstStyle>
          <a:p>
            <a:pPr lvl="0"/>
            <a:r>
              <a:rPr lang="en-US"/>
              <a:t>Click to edit Master text styles.</a:t>
            </a:r>
          </a:p>
          <a:p>
            <a:pPr marL="512763"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803275"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1085850" marR="0" lvl="3" indent="-228600"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1370013" marR="0" lvl="4" indent="-230188" algn="l" defTabSz="457200" rtl="0" eaLnBrk="1" fontAlgn="base" latinLnBrk="0" hangingPunct="1">
              <a:lnSpc>
                <a:spcPct val="100000"/>
              </a:lnSpc>
              <a:spcBef>
                <a:spcPts val="984"/>
              </a:spcBef>
              <a:spcAft>
                <a:spcPct val="0"/>
              </a:spcAft>
              <a:buClrTx/>
              <a:buSzTx/>
              <a:buFont typeface="Arial"/>
              <a:buChar char="•"/>
              <a:tabLst/>
              <a:defRPr/>
            </a:pPr>
            <a:r>
              <a:rPr lang="en-US"/>
              <a:t>Fifth level</a:t>
            </a:r>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8"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999439F2-0063-4440-BE77-D516CE849F7E}" type="datetime1">
              <a:rPr lang="en-US" smtClean="0"/>
              <a:t>1/9/2025</a:t>
            </a:fld>
            <a:endParaRPr lang="en-US"/>
          </a:p>
        </p:txBody>
      </p:sp>
      <p:sp>
        <p:nvSpPr>
          <p:cNvPr id="9" name="Footer Placeholder 4"/>
          <p:cNvSpPr>
            <a:spLocks noGrp="1"/>
          </p:cNvSpPr>
          <p:nvPr>
            <p:ph type="ftr" sz="quarter" idx="3"/>
          </p:nvPr>
        </p:nvSpPr>
        <p:spPr>
          <a:xfrm>
            <a:off x="1530603"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endParaRPr lang="en-US" b="1"/>
          </a:p>
        </p:txBody>
      </p:sp>
      <p:sp>
        <p:nvSpPr>
          <p:cNvPr id="10"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pic>
        <p:nvPicPr>
          <p:cNvPr id="4" name="Picture 3" descr="A picture containing icon&#10;&#10;Description automatically generated">
            <a:extLst>
              <a:ext uri="{FF2B5EF4-FFF2-40B4-BE49-F238E27FC236}">
                <a16:creationId xmlns:a16="http://schemas.microsoft.com/office/drawing/2014/main" id="{AA69CF24-F572-1D4A-841D-0D6930238C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5" name="Rectangle 4">
            <a:extLst>
              <a:ext uri="{FF2B5EF4-FFF2-40B4-BE49-F238E27FC236}">
                <a16:creationId xmlns:a16="http://schemas.microsoft.com/office/drawing/2014/main" id="{CE809BEC-FF0E-7C47-ACC3-F2E5E0425E2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9226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28663"/>
            <a:ext cx="4206240" cy="2725341"/>
          </a:xfrm>
          <a:prstGeom prst="rect">
            <a:avLst/>
          </a:prstGeom>
        </p:spPr>
        <p:txBody>
          <a:bodyPr lIns="0" tIns="0" rIns="0" bIns="0"/>
          <a:lstStyle>
            <a:lvl1pPr marL="0" marR="0" indent="0" algn="l" defTabSz="457200" rtl="0" eaLnBrk="1" fontAlgn="base" latinLnBrk="0" hangingPunct="1">
              <a:lnSpc>
                <a:spcPct val="100000"/>
              </a:lnSpc>
              <a:spcBef>
                <a:spcPts val="984"/>
              </a:spcBef>
              <a:spcAft>
                <a:spcPct val="0"/>
              </a:spcAft>
              <a:buClrTx/>
              <a:buSzTx/>
              <a:buFont typeface="Arial" charset="0"/>
              <a:buNone/>
              <a:tabLst/>
              <a:defRPr sz="1800">
                <a:solidFill>
                  <a:srgbClr val="505050"/>
                </a:solidFill>
              </a:defRPr>
            </a:lvl1pPr>
            <a:lvl2pPr marL="512763" indent="-230188">
              <a:spcBef>
                <a:spcPts val="984"/>
              </a:spcBef>
              <a:defRPr sz="1600">
                <a:solidFill>
                  <a:srgbClr val="505050"/>
                </a:solidFill>
              </a:defRPr>
            </a:lvl2pPr>
            <a:lvl3pPr marL="803275" indent="-230188">
              <a:spcBef>
                <a:spcPts val="984"/>
              </a:spcBef>
              <a:defRPr sz="1500">
                <a:solidFill>
                  <a:srgbClr val="505050"/>
                </a:solidFill>
              </a:defRPr>
            </a:lvl3pPr>
            <a:lvl4pPr marL="1085850" indent="-228600">
              <a:spcBef>
                <a:spcPts val="984"/>
              </a:spcBef>
              <a:defRPr sz="1400">
                <a:solidFill>
                  <a:srgbClr val="505050"/>
                </a:solidFill>
              </a:defRPr>
            </a:lvl4pPr>
            <a:lvl5pPr marL="1370013" indent="-230188">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p>
        </p:txBody>
      </p:sp>
      <p:sp>
        <p:nvSpPr>
          <p:cNvPr id="8" name="Content Placeholder 2"/>
          <p:cNvSpPr>
            <a:spLocks noGrp="1"/>
          </p:cNvSpPr>
          <p:nvPr>
            <p:ph sz="half" idx="15"/>
          </p:nvPr>
        </p:nvSpPr>
        <p:spPr>
          <a:xfrm>
            <a:off x="4692455" y="728663"/>
            <a:ext cx="4215383" cy="2725341"/>
          </a:xfrm>
          <a:prstGeom prst="rect">
            <a:avLst/>
          </a:prstGeom>
        </p:spPr>
        <p:txBody>
          <a:bodyPr lIns="0" tIns="0" rIns="0" bIns="0"/>
          <a:lstStyle>
            <a:lvl1pPr marL="230188" marR="0" indent="-230188" algn="l" defTabSz="457200" rtl="0" eaLnBrk="1" fontAlgn="base" latinLnBrk="0" hangingPunct="1">
              <a:lnSpc>
                <a:spcPct val="100000"/>
              </a:lnSpc>
              <a:spcBef>
                <a:spcPts val="984"/>
              </a:spcBef>
              <a:spcAft>
                <a:spcPct val="0"/>
              </a:spcAft>
              <a:buClrTx/>
              <a:buSzTx/>
              <a:buFont typeface="Arial" charset="0"/>
              <a:buChar char="•"/>
              <a:tabLst/>
              <a:defRPr sz="1800">
                <a:solidFill>
                  <a:srgbClr val="505050"/>
                </a:solidFill>
              </a:defRPr>
            </a:lvl1pPr>
            <a:lvl2pPr marL="512763" indent="-230188">
              <a:spcBef>
                <a:spcPts val="984"/>
              </a:spcBef>
              <a:defRPr sz="1600">
                <a:solidFill>
                  <a:srgbClr val="505050"/>
                </a:solidFill>
              </a:defRPr>
            </a:lvl2pPr>
            <a:lvl3pPr marL="806450" indent="-228600">
              <a:spcBef>
                <a:spcPts val="984"/>
              </a:spcBef>
              <a:defRPr sz="1500">
                <a:solidFill>
                  <a:srgbClr val="505050"/>
                </a:solidFill>
              </a:defRPr>
            </a:lvl3pPr>
            <a:lvl4pPr marL="1087438" indent="-228600">
              <a:spcBef>
                <a:spcPts val="984"/>
              </a:spcBef>
              <a:defRPr sz="1400">
                <a:solidFill>
                  <a:srgbClr val="505050"/>
                </a:solidFill>
              </a:defRPr>
            </a:lvl4pPr>
            <a:lvl5pPr marL="1370013" indent="-228600">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p>
        </p:txBody>
      </p:sp>
      <p:sp>
        <p:nvSpPr>
          <p:cNvPr id="9" name="Text Placeholder 3"/>
          <p:cNvSpPr>
            <a:spLocks noGrp="1"/>
          </p:cNvSpPr>
          <p:nvPr>
            <p:ph type="body" sz="half" idx="16"/>
          </p:nvPr>
        </p:nvSpPr>
        <p:spPr>
          <a:xfrm>
            <a:off x="229365" y="3573827"/>
            <a:ext cx="4205476"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2" y="3573827"/>
            <a:ext cx="4206239"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43068874-BC98-4207-95FB-8026ECF2D8E0}" type="datetime1">
              <a:rPr lang="en-US" smtClean="0"/>
              <a:t>1/9/2025</a:t>
            </a:fld>
            <a:endParaRPr lang="en-US"/>
          </a:p>
        </p:txBody>
      </p:sp>
      <p:sp>
        <p:nvSpPr>
          <p:cNvPr id="12" name="Footer Placeholder 4"/>
          <p:cNvSpPr>
            <a:spLocks noGrp="1"/>
          </p:cNvSpPr>
          <p:nvPr>
            <p:ph type="ftr" sz="quarter" idx="3"/>
          </p:nvPr>
        </p:nvSpPr>
        <p:spPr>
          <a:xfrm>
            <a:off x="1530602"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endParaRPr lang="en-US" b="1"/>
          </a:p>
        </p:txBody>
      </p:sp>
      <p:sp>
        <p:nvSpPr>
          <p:cNvPr id="13"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4"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pic>
        <p:nvPicPr>
          <p:cNvPr id="15" name="Picture 14" descr="A picture containing icon&#10;&#10;Description automatically generated">
            <a:extLst>
              <a:ext uri="{FF2B5EF4-FFF2-40B4-BE49-F238E27FC236}">
                <a16:creationId xmlns:a16="http://schemas.microsoft.com/office/drawing/2014/main" id="{D4D081AD-4B52-6F4C-8D4F-511833C98F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17" name="Rectangle 16">
            <a:extLst>
              <a:ext uri="{FF2B5EF4-FFF2-40B4-BE49-F238E27FC236}">
                <a16:creationId xmlns:a16="http://schemas.microsoft.com/office/drawing/2014/main" id="{69B3E4F6-B022-5F44-B5A5-9E70BD7DAD71}"/>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9580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11.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302EB88E-08FC-4CAB-8D54-083D40E4B802}" type="datetime1">
              <a:rPr lang="en-US" smtClean="0"/>
              <a:t>1/9/2025</a:t>
            </a:fld>
            <a:endParaRPr lang="en-US"/>
          </a:p>
        </p:txBody>
      </p:sp>
      <p:sp>
        <p:nvSpPr>
          <p:cNvPr id="15" name="Footer Placeholder 4"/>
          <p:cNvSpPr>
            <a:spLocks noGrp="1"/>
          </p:cNvSpPr>
          <p:nvPr>
            <p:ph type="ftr" sz="quarter" idx="3"/>
          </p:nvPr>
        </p:nvSpPr>
        <p:spPr>
          <a:xfrm>
            <a:off x="1530605" y="4878161"/>
            <a:ext cx="6260399"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endParaRPr lang="en-US" b="1"/>
          </a:p>
        </p:txBody>
      </p:sp>
      <p:sp>
        <p:nvSpPr>
          <p:cNvPr id="16"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20" name="Date Placeholder 3"/>
          <p:cNvSpPr txBox="1">
            <a:spLocks/>
          </p:cNvSpPr>
          <p:nvPr/>
        </p:nvSpPr>
        <p:spPr>
          <a:xfrm>
            <a:off x="6450016" y="3358114"/>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a:p>
        </p:txBody>
      </p:sp>
      <p:grpSp>
        <p:nvGrpSpPr>
          <p:cNvPr id="25" name="Group 24"/>
          <p:cNvGrpSpPr>
            <a:grpSpLocks noChangeAspect="1"/>
          </p:cNvGrpSpPr>
          <p:nvPr userDrawn="1"/>
        </p:nvGrpSpPr>
        <p:grpSpPr>
          <a:xfrm>
            <a:off x="215900" y="4670857"/>
            <a:ext cx="8699500" cy="202387"/>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7853781" y="6229673"/>
              <a:ext cx="1044157" cy="257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23" r:id="rId2"/>
    <p:sldLayoutId id="2147484124" r:id="rId3"/>
    <p:sldLayoutId id="2147484125" r:id="rId4"/>
    <p:sldLayoutId id="2147484126" r:id="rId5"/>
    <p:sldLayoutId id="2147484128" r:id="rId6"/>
    <p:sldLayoutId id="2147484127" r:id="rId7"/>
    <p:sldLayoutId id="2147484104" r:id="rId8"/>
    <p:sldLayoutId id="2147484105" r:id="rId9"/>
    <p:sldLayoutId id="2147484120" r:id="rId10"/>
    <p:sldLayoutId id="2147484103" r:id="rId11"/>
    <p:sldLayoutId id="2147484122" r:id="rId12"/>
    <p:sldLayoutId id="2147484116" r:id="rId13"/>
    <p:sldLayoutId id="2147484147" r:id="rId14"/>
  </p:sldLayoutIdLst>
  <p:hf sldNum="0" hdr="0" ftr="0" dt="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3A9C48B7-15EC-4613-B82F-4F4CD402E527}" type="datetime1">
              <a:rPr lang="en-US" smtClean="0"/>
              <a:t>1/9/2025</a:t>
            </a:fld>
            <a:endParaRPr lang="en-US"/>
          </a:p>
        </p:txBody>
      </p:sp>
      <p:sp>
        <p:nvSpPr>
          <p:cNvPr id="15" name="Footer Placeholder 4"/>
          <p:cNvSpPr>
            <a:spLocks noGrp="1"/>
          </p:cNvSpPr>
          <p:nvPr>
            <p:ph type="ftr" sz="quarter" idx="3"/>
          </p:nvPr>
        </p:nvSpPr>
        <p:spPr>
          <a:xfrm>
            <a:off x="1530605" y="4878161"/>
            <a:ext cx="6260399"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endParaRPr lang="en-US" b="1"/>
          </a:p>
        </p:txBody>
      </p:sp>
      <p:sp>
        <p:nvSpPr>
          <p:cNvPr id="16"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20" name="Date Placeholder 3"/>
          <p:cNvSpPr txBox="1">
            <a:spLocks/>
          </p:cNvSpPr>
          <p:nvPr/>
        </p:nvSpPr>
        <p:spPr>
          <a:xfrm>
            <a:off x="6450016" y="3358114"/>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a:p>
        </p:txBody>
      </p:sp>
      <p:grpSp>
        <p:nvGrpSpPr>
          <p:cNvPr id="25" name="Group 24"/>
          <p:cNvGrpSpPr>
            <a:grpSpLocks noChangeAspect="1"/>
          </p:cNvGrpSpPr>
          <p:nvPr userDrawn="1"/>
        </p:nvGrpSpPr>
        <p:grpSpPr>
          <a:xfrm>
            <a:off x="215900" y="4670857"/>
            <a:ext cx="8699500" cy="202387"/>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7853781" y="6229673"/>
              <a:ext cx="1044157" cy="257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282738611"/>
      </p:ext>
    </p:extLst>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 id="2147484140" r:id="rId11"/>
    <p:sldLayoutId id="2147484141" r:id="rId12"/>
    <p:sldLayoutId id="2147484142" r:id="rId13"/>
    <p:sldLayoutId id="2147484146" r:id="rId14"/>
  </p:sldLayoutIdLst>
  <p:hf sldNum="0" hdr="0" ftr="0" dt="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22.xml"/><Relationship Id="rId5" Type="http://schemas.openxmlformats.org/officeDocument/2006/relationships/image" Target="../media/image20.png"/><Relationship Id="rId4" Type="http://schemas.openxmlformats.org/officeDocument/2006/relationships/hyperlink" Target="https://www-bd.fnal.gov/cgi-bin/mcr.pl?query=sch"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8.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A142D3-71AD-455D-BFAD-C417798B35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48"/>
          <a:stretch/>
        </p:blipFill>
        <p:spPr>
          <a:xfrm>
            <a:off x="0" y="0"/>
            <a:ext cx="9144000" cy="5143500"/>
          </a:xfrm>
          <a:prstGeom prst="rect">
            <a:avLst/>
          </a:prstGeom>
        </p:spPr>
      </p:pic>
      <p:sp>
        <p:nvSpPr>
          <p:cNvPr id="11" name="Rectangle 10">
            <a:extLst>
              <a:ext uri="{FF2B5EF4-FFF2-40B4-BE49-F238E27FC236}">
                <a16:creationId xmlns:a16="http://schemas.microsoft.com/office/drawing/2014/main" id="{D44ACDAA-8A3A-487A-887A-E488F5E0E9B8}"/>
              </a:ext>
            </a:extLst>
          </p:cNvPr>
          <p:cNvSpPr/>
          <p:nvPr/>
        </p:nvSpPr>
        <p:spPr>
          <a:xfrm>
            <a:off x="296080" y="1309724"/>
            <a:ext cx="3333811" cy="3493264"/>
          </a:xfrm>
          <a:prstGeom prst="rect">
            <a:avLst/>
          </a:prstGeom>
          <a:solidFill>
            <a:schemeClr val="bg2"/>
          </a:solidFill>
        </p:spPr>
        <p:txBody>
          <a:bodyPr wrap="square" lIns="91440" tIns="45720" rIns="91440" bIns="45720" anchor="t">
            <a:spAutoFit/>
          </a:bodyPr>
          <a:lstStyle/>
          <a:p>
            <a:pPr marL="171450" marR="57150" indent="-171450">
              <a:spcBef>
                <a:spcPts val="0"/>
              </a:spcBef>
              <a:spcAft>
                <a:spcPts val="600"/>
              </a:spcAft>
              <a:buFont typeface="Arial" panose="020B0604020202020204" pitchFamily="34" charset="0"/>
              <a:buChar char="•"/>
              <a:defRPr/>
            </a:pPr>
            <a:r>
              <a:rPr kumimoji="0" lang="en-US" sz="1400" b="1" i="0" u="none" strike="noStrike" kern="1200" cap="none" spc="0" normalizeH="0" baseline="0" noProof="0" dirty="0">
                <a:ln>
                  <a:noFill/>
                </a:ln>
                <a:solidFill>
                  <a:srgbClr val="000000"/>
                </a:solidFill>
                <a:effectLst/>
                <a:uLnTx/>
                <a:uFillTx/>
                <a:latin typeface="+mn-lt"/>
                <a:ea typeface="Times New Roman" panose="02020603050405020304" pitchFamily="18" charset="0"/>
                <a:cs typeface="Calibri"/>
              </a:rPr>
              <a:t>Pressing Issues / Special Topic</a:t>
            </a:r>
            <a:r>
              <a:rPr kumimoji="0" lang="en-US" sz="1400" i="0" u="none" strike="noStrike" kern="1200" cap="none" spc="0" normalizeH="0" baseline="0" noProof="0" dirty="0">
                <a:ln>
                  <a:noFill/>
                </a:ln>
                <a:solidFill>
                  <a:srgbClr val="000000"/>
                </a:solidFill>
                <a:effectLst/>
                <a:uLnTx/>
                <a:uFillTx/>
                <a:latin typeface="+mn-lt"/>
                <a:ea typeface="Times New Roman" panose="02020603050405020304" pitchFamily="18" charset="0"/>
                <a:cs typeface="Calibri"/>
              </a:rPr>
              <a:t>: Worked with the Alignment group this week discussing the Monument structures</a:t>
            </a:r>
          </a:p>
          <a:p>
            <a:pPr marL="171450" marR="57150" indent="-171450">
              <a:spcBef>
                <a:spcPts val="0"/>
              </a:spcBef>
              <a:spcAft>
                <a:spcPts val="600"/>
              </a:spcAft>
              <a:buFont typeface="Arial" panose="020B0604020202020204" pitchFamily="34" charset="0"/>
              <a:buChar char="•"/>
              <a:defRPr/>
            </a:pPr>
            <a:r>
              <a:rPr lang="en-US" sz="1400" dirty="0">
                <a:solidFill>
                  <a:srgbClr val="000000"/>
                </a:solidFill>
                <a:latin typeface="+mn-lt"/>
                <a:ea typeface="Times New Roman" panose="02020603050405020304" pitchFamily="18" charset="0"/>
                <a:cs typeface="Calibri"/>
              </a:rPr>
              <a:t>Repair planning is next, plus it’s a super cool history talking with the group.</a:t>
            </a:r>
            <a:endParaRPr kumimoji="0" lang="en-US" sz="1400" i="0" u="none" strike="noStrike" kern="1200" cap="none" spc="0" normalizeH="0" baseline="0" noProof="0" dirty="0">
              <a:ln>
                <a:noFill/>
              </a:ln>
              <a:solidFill>
                <a:srgbClr val="000000"/>
              </a:solidFill>
              <a:effectLst/>
              <a:uLnTx/>
              <a:uFillTx/>
              <a:latin typeface="+mn-lt"/>
              <a:ea typeface="Times New Roman" panose="02020603050405020304" pitchFamily="18" charset="0"/>
              <a:cs typeface="Calibri"/>
            </a:endParaRPr>
          </a:p>
          <a:p>
            <a:pPr marR="57150">
              <a:spcBef>
                <a:spcPts val="0"/>
              </a:spcBef>
              <a:spcAft>
                <a:spcPts val="600"/>
              </a:spcAft>
              <a:defRPr/>
            </a:pPr>
            <a:endParaRPr kumimoji="0" lang="en-US" sz="1400" i="0" u="none" strike="noStrike" kern="1200" cap="none" spc="0" normalizeH="0" baseline="0" noProof="0" dirty="0">
              <a:ln>
                <a:noFill/>
              </a:ln>
              <a:solidFill>
                <a:srgbClr val="000000"/>
              </a:solidFill>
              <a:effectLst/>
              <a:uLnTx/>
              <a:uFillTx/>
              <a:latin typeface="+mn-lt"/>
              <a:ea typeface="Times New Roman" panose="02020603050405020304" pitchFamily="18" charset="0"/>
              <a:cs typeface="Calibri"/>
            </a:endParaRPr>
          </a:p>
          <a:p>
            <a:pPr marL="171450" marR="57150" indent="-171450">
              <a:spcBef>
                <a:spcPts val="0"/>
              </a:spcBef>
              <a:spcAft>
                <a:spcPts val="600"/>
              </a:spcAft>
              <a:buFont typeface="Arial" panose="020B0604020202020204" pitchFamily="34" charset="0"/>
              <a:buChar char="•"/>
              <a:defRPr/>
            </a:pPr>
            <a:r>
              <a:rPr lang="en-US" sz="1400" b="1" dirty="0">
                <a:solidFill>
                  <a:srgbClr val="000000"/>
                </a:solidFill>
                <a:latin typeface="+mn-lt"/>
                <a:ea typeface="Times New Roman" panose="02020603050405020304" pitchFamily="18" charset="0"/>
                <a:cs typeface="Calibri"/>
              </a:rPr>
              <a:t>Noteworthy Items</a:t>
            </a:r>
            <a:r>
              <a:rPr lang="en-US" sz="1400" dirty="0">
                <a:solidFill>
                  <a:srgbClr val="000000"/>
                </a:solidFill>
                <a:latin typeface="+mn-lt"/>
                <a:ea typeface="Times New Roman" panose="02020603050405020304" pitchFamily="18" charset="0"/>
                <a:cs typeface="Calibri"/>
              </a:rPr>
              <a:t>:</a:t>
            </a:r>
            <a:r>
              <a:rPr lang="en-US" sz="1400" dirty="0">
                <a:solidFill>
                  <a:schemeClr val="bg1"/>
                </a:solidFill>
                <a:latin typeface="+mn-lt"/>
                <a:ea typeface="Times New Roman" panose="02020603050405020304" pitchFamily="18" charset="0"/>
                <a:cs typeface="Calibri"/>
              </a:rPr>
              <a:t> </a:t>
            </a:r>
            <a:r>
              <a:rPr lang="en-US" sz="1400" dirty="0">
                <a:solidFill>
                  <a:srgbClr val="000000"/>
                </a:solidFill>
                <a:latin typeface="+mn-lt"/>
                <a:ea typeface="Times New Roman" panose="02020603050405020304" pitchFamily="18" charset="0"/>
                <a:cs typeface="Calibri"/>
              </a:rPr>
              <a:t>Power outage information link is full again, dates starting in July however there is quite a bit of PIPII disruptions coming. </a:t>
            </a:r>
          </a:p>
          <a:p>
            <a:pPr marL="171450" marR="57150" indent="-171450">
              <a:spcBef>
                <a:spcPts val="0"/>
              </a:spcBef>
              <a:spcAft>
                <a:spcPts val="600"/>
              </a:spcAft>
              <a:buFont typeface="Arial" panose="020B0604020202020204" pitchFamily="34" charset="0"/>
              <a:buChar char="•"/>
              <a:defRPr/>
            </a:pPr>
            <a:r>
              <a:rPr lang="en-US" sz="1400" dirty="0">
                <a:solidFill>
                  <a:srgbClr val="000000"/>
                </a:solidFill>
                <a:latin typeface="+mn-lt"/>
                <a:ea typeface="Times New Roman" panose="02020603050405020304" pitchFamily="18" charset="0"/>
                <a:cs typeface="Calibri"/>
              </a:rPr>
              <a:t>Link: </a:t>
            </a:r>
            <a:r>
              <a:rPr lang="en-US" sz="1100" dirty="0">
                <a:hlinkClick r:id="rId4"/>
              </a:rPr>
              <a:t>Power Outage Schedule</a:t>
            </a:r>
            <a:r>
              <a:rPr lang="en-US" sz="1400" dirty="0">
                <a:solidFill>
                  <a:srgbClr val="000000"/>
                </a:solidFill>
                <a:latin typeface="+mn-lt"/>
                <a:cs typeface="Calibri"/>
              </a:rPr>
              <a:t> </a:t>
            </a:r>
            <a:endParaRPr lang="en-US" sz="1400" dirty="0">
              <a:latin typeface="+mn-lt"/>
              <a:ea typeface="Times New Roman" panose="02020603050405020304" pitchFamily="18" charset="0"/>
              <a:cs typeface="Calibri"/>
            </a:endParaRPr>
          </a:p>
          <a:p>
            <a:pPr marL="628650" marR="57150" lvl="1" indent="-171450">
              <a:spcBef>
                <a:spcPts val="0"/>
              </a:spcBef>
              <a:spcAft>
                <a:spcPts val="600"/>
              </a:spcAft>
              <a:buFont typeface="Arial" panose="020B0604020202020204" pitchFamily="34" charset="0"/>
              <a:buChar char="•"/>
              <a:defRPr/>
            </a:pPr>
            <a:endParaRPr lang="en-US" sz="1400" i="1" dirty="0">
              <a:solidFill>
                <a:srgbClr val="000000"/>
              </a:solidFill>
              <a:latin typeface="+mn-lt"/>
              <a:ea typeface="Times New Roman" panose="02020603050405020304" pitchFamily="18" charset="0"/>
              <a:cs typeface="Calibri"/>
            </a:endParaRPr>
          </a:p>
        </p:txBody>
      </p:sp>
      <p:sp>
        <p:nvSpPr>
          <p:cNvPr id="12" name="TextBox 11">
            <a:extLst>
              <a:ext uri="{FF2B5EF4-FFF2-40B4-BE49-F238E27FC236}">
                <a16:creationId xmlns:a16="http://schemas.microsoft.com/office/drawing/2014/main" id="{43829EBE-2286-4BFE-AB9D-27C5930E3C48}"/>
              </a:ext>
            </a:extLst>
          </p:cNvPr>
          <p:cNvSpPr txBox="1"/>
          <p:nvPr/>
        </p:nvSpPr>
        <p:spPr>
          <a:xfrm>
            <a:off x="1455" y="427649"/>
            <a:ext cx="5084895" cy="400110"/>
          </a:xfrm>
          <a:prstGeom prst="rect">
            <a:avLst/>
          </a:prstGeom>
          <a:solidFill>
            <a:schemeClr val="tx2"/>
          </a:solidFill>
          <a:effectLst>
            <a:outerShdw blurRad="50800" dist="38100" dir="5400000" algn="t" rotWithShape="0">
              <a:prstClr val="black">
                <a:alpha val="40000"/>
              </a:prstClr>
            </a:outerShdw>
          </a:effectLst>
        </p:spPr>
        <p:txBody>
          <a:bodyPr wrap="square" rtlCol="0">
            <a:spAutoFit/>
          </a:bodyPr>
          <a:lstStyle/>
          <a:p>
            <a:pPr algn="r" defTabSz="685800" fontAlgn="auto">
              <a:spcBef>
                <a:spcPts val="750"/>
              </a:spcBef>
              <a:spcAft>
                <a:spcPts val="0"/>
              </a:spcAft>
            </a:pPr>
            <a:r>
              <a:rPr lang="en-US" sz="2000" b="1">
                <a:solidFill>
                  <a:schemeClr val="bg1"/>
                </a:solidFill>
              </a:rPr>
              <a:t>Infrastructure Services Division Updates</a:t>
            </a:r>
          </a:p>
        </p:txBody>
      </p:sp>
      <p:pic>
        <p:nvPicPr>
          <p:cNvPr id="2" name="Picture 1">
            <a:extLst>
              <a:ext uri="{FF2B5EF4-FFF2-40B4-BE49-F238E27FC236}">
                <a16:creationId xmlns:a16="http://schemas.microsoft.com/office/drawing/2014/main" id="{F28844A0-2676-0911-6810-F05CCAD7CD9B}"/>
              </a:ext>
            </a:extLst>
          </p:cNvPr>
          <p:cNvPicPr>
            <a:picLocks noChangeAspect="1"/>
          </p:cNvPicPr>
          <p:nvPr/>
        </p:nvPicPr>
        <p:blipFill>
          <a:blip r:embed="rId5"/>
          <a:stretch>
            <a:fillRect/>
          </a:stretch>
        </p:blipFill>
        <p:spPr>
          <a:xfrm>
            <a:off x="4031034" y="1348195"/>
            <a:ext cx="4366491" cy="32748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10868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ss, sky, outdoor, field&#10;&#10;Description automatically generated">
            <a:extLst>
              <a:ext uri="{FF2B5EF4-FFF2-40B4-BE49-F238E27FC236}">
                <a16:creationId xmlns:a16="http://schemas.microsoft.com/office/drawing/2014/main" id="{3EF9D869-86BE-49CE-A440-0D12158954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31097"/>
          </a:xfrm>
          <a:prstGeom prst="rect">
            <a:avLst/>
          </a:prstGeom>
        </p:spPr>
      </p:pic>
      <p:sp>
        <p:nvSpPr>
          <p:cNvPr id="17" name="TextBox 16">
            <a:extLst>
              <a:ext uri="{FF2B5EF4-FFF2-40B4-BE49-F238E27FC236}">
                <a16:creationId xmlns:a16="http://schemas.microsoft.com/office/drawing/2014/main" id="{292E8716-3124-4318-B6BA-AECE7A64679D}"/>
              </a:ext>
            </a:extLst>
          </p:cNvPr>
          <p:cNvSpPr txBox="1"/>
          <p:nvPr/>
        </p:nvSpPr>
        <p:spPr>
          <a:xfrm>
            <a:off x="9140" y="250252"/>
            <a:ext cx="4988555" cy="400110"/>
          </a:xfrm>
          <a:prstGeom prst="rect">
            <a:avLst/>
          </a:prstGeom>
          <a:solidFill>
            <a:schemeClr val="accent5">
              <a:lumMod val="60000"/>
              <a:lumOff val="40000"/>
            </a:schemeClr>
          </a:solidFill>
          <a:ln>
            <a:solidFill>
              <a:schemeClr val="accent5">
                <a:lumMod val="60000"/>
                <a:lumOff val="40000"/>
              </a:schemeClr>
            </a:solidFill>
          </a:ln>
          <a:effectLst>
            <a:outerShdw blurRad="50800" dist="38100" dir="5400000" algn="t" rotWithShape="0">
              <a:prstClr val="black">
                <a:alpha val="40000"/>
              </a:prstClr>
            </a:outerShdw>
          </a:effectLst>
        </p:spPr>
        <p:txBody>
          <a:bodyPr wrap="square" lIns="91440" tIns="45720" rIns="91440" bIns="45720" rtlCol="0" anchor="t">
            <a:spAutoFit/>
          </a:bodyPr>
          <a:lstStyle/>
          <a:p>
            <a:pPr algn="r" defTabSz="685800" fontAlgn="auto">
              <a:spcBef>
                <a:spcPts val="750"/>
              </a:spcBef>
              <a:spcAft>
                <a:spcPts val="0"/>
              </a:spcAft>
            </a:pPr>
            <a:r>
              <a:rPr lang="en-US" sz="2000" b="1">
                <a:solidFill>
                  <a:schemeClr val="bg1"/>
                </a:solidFill>
                <a:latin typeface="Calibri"/>
              </a:rPr>
              <a:t>Special Topic: </a:t>
            </a:r>
          </a:p>
        </p:txBody>
      </p:sp>
      <p:sp>
        <p:nvSpPr>
          <p:cNvPr id="2" name="Rectangle 1">
            <a:extLst>
              <a:ext uri="{FF2B5EF4-FFF2-40B4-BE49-F238E27FC236}">
                <a16:creationId xmlns:a16="http://schemas.microsoft.com/office/drawing/2014/main" id="{877A911C-EBF2-EB81-9905-C612E994C85F}"/>
              </a:ext>
            </a:extLst>
          </p:cNvPr>
          <p:cNvSpPr/>
          <p:nvPr/>
        </p:nvSpPr>
        <p:spPr>
          <a:xfrm>
            <a:off x="73346" y="827759"/>
            <a:ext cx="4683805" cy="369332"/>
          </a:xfrm>
          <a:prstGeom prst="rect">
            <a:avLst/>
          </a:prstGeom>
          <a:noFill/>
        </p:spPr>
        <p:txBody>
          <a:bodyPr wrap="square" lIns="91440" tIns="45720" rIns="91440" bIns="45720" anchor="t">
            <a:spAutoFit/>
          </a:bodyPr>
          <a:lstStyle/>
          <a:p>
            <a:pPr marL="171450" indent="-171450" defTabSz="457189">
              <a:spcBef>
                <a:spcPts val="0"/>
              </a:spcBef>
              <a:spcAft>
                <a:spcPts val="0"/>
              </a:spcAft>
              <a:buFont typeface="Arial,Sans-Serif" panose="020B0604020202020204" pitchFamily="34" charset="0"/>
              <a:buChar char="•"/>
              <a:defRPr/>
            </a:pPr>
            <a:endParaRPr lang="en-US" sz="900" dirty="0">
              <a:solidFill>
                <a:srgbClr val="000000"/>
              </a:solidFill>
              <a:latin typeface="+mn-lt"/>
              <a:cs typeface="Calibri" panose="020F0502020204030204" pitchFamily="34" charset="0"/>
            </a:endParaRPr>
          </a:p>
          <a:p>
            <a:pPr defTabSz="457189">
              <a:spcBef>
                <a:spcPts val="0"/>
              </a:spcBef>
              <a:spcAft>
                <a:spcPts val="0"/>
              </a:spcAft>
              <a:defRPr/>
            </a:pPr>
            <a:endParaRPr lang="en-US" sz="900" dirty="0">
              <a:solidFill>
                <a:srgbClr val="000000"/>
              </a:solidFill>
              <a:latin typeface="+mn-lt"/>
              <a:cs typeface="Calibri" panose="020F0502020204030204" pitchFamily="34" charset="0"/>
            </a:endParaRPr>
          </a:p>
        </p:txBody>
      </p:sp>
      <p:sp>
        <p:nvSpPr>
          <p:cNvPr id="6" name="TextBox 5">
            <a:extLst>
              <a:ext uri="{FF2B5EF4-FFF2-40B4-BE49-F238E27FC236}">
                <a16:creationId xmlns:a16="http://schemas.microsoft.com/office/drawing/2014/main" id="{95ECD25F-009E-13BD-4AA7-EC478BD7EA57}"/>
              </a:ext>
            </a:extLst>
          </p:cNvPr>
          <p:cNvSpPr txBox="1"/>
          <p:nvPr/>
        </p:nvSpPr>
        <p:spPr>
          <a:xfrm>
            <a:off x="568036" y="1197091"/>
            <a:ext cx="5188528" cy="1569660"/>
          </a:xfrm>
          <a:prstGeom prst="rect">
            <a:avLst/>
          </a:prstGeom>
          <a:solidFill>
            <a:schemeClr val="bg1"/>
          </a:solidFill>
        </p:spPr>
        <p:txBody>
          <a:bodyPr wrap="square" rtlCol="0">
            <a:spAutoFit/>
          </a:bodyPr>
          <a:lstStyle/>
          <a:p>
            <a:r>
              <a:rPr lang="en-US" b="1" dirty="0"/>
              <a:t>EV Charging Stations </a:t>
            </a:r>
            <a:r>
              <a:rPr lang="en-US" dirty="0"/>
              <a:t>– </a:t>
            </a:r>
            <a:r>
              <a:rPr lang="en-US" sz="1800" dirty="0"/>
              <a:t>Contract was awarded! DCR is working the design right now with a plan to start construction and install in May. There will be 2 phases for the construction and a substantial portion will be done in Phase 1. </a:t>
            </a:r>
          </a:p>
        </p:txBody>
      </p:sp>
      <p:pic>
        <p:nvPicPr>
          <p:cNvPr id="12" name="Picture 11">
            <a:extLst>
              <a:ext uri="{FF2B5EF4-FFF2-40B4-BE49-F238E27FC236}">
                <a16:creationId xmlns:a16="http://schemas.microsoft.com/office/drawing/2014/main" id="{311F5CD7-5F42-16CE-F8AC-EFFA1E5E1004}"/>
              </a:ext>
            </a:extLst>
          </p:cNvPr>
          <p:cNvPicPr>
            <a:picLocks noChangeAspect="1"/>
          </p:cNvPicPr>
          <p:nvPr/>
        </p:nvPicPr>
        <p:blipFill>
          <a:blip r:embed="rId4"/>
          <a:stretch>
            <a:fillRect/>
          </a:stretch>
        </p:blipFill>
        <p:spPr>
          <a:xfrm>
            <a:off x="6158411" y="827759"/>
            <a:ext cx="2417553" cy="33437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15971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34000">
              <a:schemeClr val="bg1"/>
            </a:gs>
            <a:gs pos="100000">
              <a:schemeClr val="bg1">
                <a:alpha val="0"/>
              </a:schemeClr>
            </a:gs>
          </a:gsLst>
          <a:lin ang="0" scaled="1"/>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B2725C7-7471-462D-8044-DAD5F35687DC}"/>
              </a:ext>
            </a:extLst>
          </p:cNvPr>
          <p:cNvSpPr/>
          <p:nvPr/>
        </p:nvSpPr>
        <p:spPr>
          <a:xfrm>
            <a:off x="136442" y="1"/>
            <a:ext cx="4821000" cy="4059444"/>
          </a:xfrm>
          <a:prstGeom prst="rect">
            <a:avLst/>
          </a:prstGeom>
          <a:gradFill flip="none" rotWithShape="1">
            <a:gsLst>
              <a:gs pos="34000">
                <a:schemeClr val="bg1"/>
              </a:gs>
              <a:gs pos="100000">
                <a:schemeClr val="bg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918FE38-A19E-484E-B691-17ABBA0E6250}"/>
              </a:ext>
            </a:extLst>
          </p:cNvPr>
          <p:cNvSpPr/>
          <p:nvPr/>
        </p:nvSpPr>
        <p:spPr>
          <a:xfrm>
            <a:off x="470021" y="904312"/>
            <a:ext cx="4821000" cy="4023360"/>
          </a:xfrm>
          <a:prstGeom prst="rect">
            <a:avLst/>
          </a:prstGeom>
          <a:noFill/>
        </p:spPr>
        <p:txBody>
          <a:bodyPr wrap="square" lIns="91440" tIns="45720" rIns="91440" bIns="45720" anchor="t">
            <a:spAutoFit/>
          </a:bodyPr>
          <a:lstStyle/>
          <a:p>
            <a:pPr marL="171450" indent="-171450" defTabSz="457189">
              <a:spcBef>
                <a:spcPts val="0"/>
              </a:spcBef>
              <a:spcAft>
                <a:spcPts val="0"/>
              </a:spcAft>
              <a:buFont typeface="Arial,Sans-Serif" panose="020B0604020202020204" pitchFamily="34" charset="0"/>
              <a:buChar char="•"/>
              <a:defRPr/>
            </a:pPr>
            <a:r>
              <a:rPr lang="en-US" sz="1200" b="1" dirty="0">
                <a:solidFill>
                  <a:srgbClr val="000000"/>
                </a:solidFill>
                <a:latin typeface="+mn-lt"/>
                <a:cs typeface="Calibri" panose="020F0502020204030204" pitchFamily="34" charset="0"/>
              </a:rPr>
              <a:t>Transfer Gallery – </a:t>
            </a:r>
            <a:r>
              <a:rPr lang="en-US" sz="1200" dirty="0">
                <a:solidFill>
                  <a:srgbClr val="000000"/>
                </a:solidFill>
                <a:latin typeface="+mn-lt"/>
                <a:cs typeface="Calibri" panose="020F0502020204030204" pitchFamily="34" charset="0"/>
              </a:rPr>
              <a:t>project complete – thank you all for your patience during this bathroom shutdown. </a:t>
            </a:r>
            <a:r>
              <a:rPr lang="en-US" sz="1200" b="1" dirty="0">
                <a:solidFill>
                  <a:srgbClr val="000000"/>
                </a:solidFill>
                <a:latin typeface="+mn-lt"/>
                <a:ea typeface="Times New Roman" panose="02020603050405020304" pitchFamily="18" charset="0"/>
                <a:cs typeface="Calibri" panose="020F0502020204030204" pitchFamily="34" charset="0"/>
              </a:rPr>
              <a:t>(</a:t>
            </a:r>
            <a:r>
              <a:rPr lang="en-US" sz="1200" b="1" i="1" u="sng" dirty="0">
                <a:solidFill>
                  <a:srgbClr val="FF0000"/>
                </a:solidFill>
                <a:latin typeface="+mn-lt"/>
                <a:ea typeface="Times New Roman" panose="02020603050405020304" pitchFamily="18" charset="0"/>
                <a:cs typeface="Calibri" panose="020F0502020204030204" pitchFamily="34" charset="0"/>
              </a:rPr>
              <a:t>see pictures to the right</a:t>
            </a:r>
            <a:r>
              <a:rPr lang="en-US" sz="1200" b="1" dirty="0">
                <a:solidFill>
                  <a:srgbClr val="000000"/>
                </a:solidFill>
                <a:latin typeface="+mn-lt"/>
                <a:ea typeface="Times New Roman" panose="02020603050405020304" pitchFamily="18" charset="0"/>
                <a:cs typeface="Calibri" panose="020F0502020204030204" pitchFamily="34" charset="0"/>
              </a:rPr>
              <a:t>)</a:t>
            </a:r>
            <a:endParaRPr lang="en-US" sz="1200" b="1" dirty="0">
              <a:solidFill>
                <a:srgbClr val="000000"/>
              </a:solidFill>
              <a:latin typeface="+mn-lt"/>
              <a:cs typeface="Calibri" panose="020F0502020204030204" pitchFamily="34" charset="0"/>
            </a:endParaRPr>
          </a:p>
          <a:p>
            <a:pPr marL="171450" indent="-171450" defTabSz="457189">
              <a:spcBef>
                <a:spcPts val="0"/>
              </a:spcBef>
              <a:spcAft>
                <a:spcPts val="0"/>
              </a:spcAft>
              <a:buFont typeface="Arial,Sans-Serif" panose="020B0604020202020204" pitchFamily="34" charset="0"/>
              <a:buChar char="•"/>
              <a:defRPr/>
            </a:pPr>
            <a:endParaRPr lang="en-US" sz="1200" b="1" dirty="0">
              <a:solidFill>
                <a:schemeClr val="accent3"/>
              </a:solidFill>
              <a:latin typeface="+mn-lt"/>
              <a:ea typeface="Times New Roman" panose="02020603050405020304" pitchFamily="18" charset="0"/>
              <a:cs typeface="Calibri" panose="020F0502020204030204" pitchFamily="34" charset="0"/>
            </a:endParaRPr>
          </a:p>
          <a:p>
            <a:pPr marL="171450" indent="-171450" defTabSz="457189">
              <a:spcBef>
                <a:spcPts val="0"/>
              </a:spcBef>
              <a:spcAft>
                <a:spcPts val="0"/>
              </a:spcAft>
              <a:buFont typeface="Arial,Sans-Serif" panose="020B0604020202020204" pitchFamily="34" charset="0"/>
              <a:buChar char="•"/>
              <a:defRPr/>
            </a:pPr>
            <a:r>
              <a:rPr lang="en-US" sz="1200" b="1" dirty="0">
                <a:solidFill>
                  <a:srgbClr val="000000"/>
                </a:solidFill>
                <a:latin typeface="+mn-lt"/>
                <a:ea typeface="Times New Roman" panose="02020603050405020304" pitchFamily="18" charset="0"/>
                <a:cs typeface="Calibri" panose="020F0502020204030204" pitchFamily="34" charset="0"/>
              </a:rPr>
              <a:t>Safety Concern – Fun Story – </a:t>
            </a:r>
            <a:r>
              <a:rPr lang="en-US" sz="1200" dirty="0">
                <a:solidFill>
                  <a:srgbClr val="000000"/>
                </a:solidFill>
                <a:latin typeface="+mn-lt"/>
                <a:ea typeface="Times New Roman" panose="02020603050405020304" pitchFamily="18" charset="0"/>
                <a:cs typeface="Calibri" panose="020F0502020204030204" pitchFamily="34" charset="0"/>
              </a:rPr>
              <a:t>The safety folks were called yesterday to the village for what looked like a murder scene cleanup. What was found were a bunch of towels soaked/stained in a red fluid, rubber gloves, and a syringe with red fluid in it.</a:t>
            </a:r>
          </a:p>
          <a:p>
            <a:pPr marL="171450" indent="-171450" defTabSz="457189">
              <a:spcBef>
                <a:spcPts val="0"/>
              </a:spcBef>
              <a:spcAft>
                <a:spcPts val="0"/>
              </a:spcAft>
              <a:buFont typeface="Arial,Sans-Serif" panose="020B0604020202020204" pitchFamily="34" charset="0"/>
              <a:buChar char="•"/>
              <a:defRPr/>
            </a:pPr>
            <a:endParaRPr lang="en-US" sz="1100" b="1" dirty="0">
              <a:solidFill>
                <a:srgbClr val="000000"/>
              </a:solidFill>
              <a:latin typeface="+mn-lt"/>
              <a:cs typeface="Calibri" panose="020F0502020204030204" pitchFamily="34" charset="0"/>
            </a:endParaRPr>
          </a:p>
          <a:p>
            <a:pPr marR="57150">
              <a:spcBef>
                <a:spcPts val="0"/>
              </a:spcBef>
              <a:spcAft>
                <a:spcPts val="600"/>
              </a:spcAft>
              <a:defRPr/>
            </a:pPr>
            <a:r>
              <a:rPr lang="en-US" sz="1100" b="1" u="sng" dirty="0">
                <a:solidFill>
                  <a:srgbClr val="000000"/>
                </a:solidFill>
                <a:latin typeface="+mn-lt"/>
                <a:ea typeface="Times New Roman" panose="02020603050405020304" pitchFamily="18" charset="0"/>
                <a:cs typeface="Calibri" panose="020F0502020204030204" pitchFamily="34" charset="0"/>
              </a:rPr>
              <a:t>New Roofs</a:t>
            </a:r>
            <a:r>
              <a:rPr lang="en-US" sz="1100" u="sng" dirty="0">
                <a:solidFill>
                  <a:srgbClr val="000000"/>
                </a:solidFill>
                <a:latin typeface="+mn-lt"/>
                <a:ea typeface="Times New Roman" panose="02020603050405020304" pitchFamily="18" charset="0"/>
                <a:cs typeface="Calibri" panose="020F0502020204030204" pitchFamily="34" charset="0"/>
              </a:rPr>
              <a:t> </a:t>
            </a:r>
            <a:endParaRPr lang="en-US" sz="1100" dirty="0">
              <a:solidFill>
                <a:srgbClr val="000000"/>
              </a:solidFill>
              <a:latin typeface="+mn-lt"/>
              <a:ea typeface="Times New Roman" panose="02020603050405020304" pitchFamily="18" charset="0"/>
              <a:cs typeface="Calibri" panose="020F0502020204030204" pitchFamily="34" charset="0"/>
            </a:endParaRPr>
          </a:p>
          <a:p>
            <a:pPr marR="57150">
              <a:spcBef>
                <a:spcPts val="0"/>
              </a:spcBef>
              <a:spcAft>
                <a:spcPts val="600"/>
              </a:spcAft>
              <a:defRPr/>
            </a:pPr>
            <a:r>
              <a:rPr lang="en-US" sz="1100" b="1" dirty="0">
                <a:solidFill>
                  <a:srgbClr val="000000"/>
                </a:solidFill>
                <a:latin typeface="+mn-lt"/>
                <a:ea typeface="Times New Roman" panose="02020603050405020304" pitchFamily="18" charset="0"/>
                <a:cs typeface="Calibri" panose="020F0502020204030204" pitchFamily="34" charset="0"/>
              </a:rPr>
              <a:t>Village Gym/Fuel Station</a:t>
            </a:r>
            <a:r>
              <a:rPr lang="en-US" sz="1100" dirty="0">
                <a:solidFill>
                  <a:srgbClr val="000000"/>
                </a:solidFill>
                <a:latin typeface="+mn-lt"/>
                <a:ea typeface="Times New Roman" panose="02020603050405020304" pitchFamily="18" charset="0"/>
                <a:cs typeface="Calibri" panose="020F0502020204030204" pitchFamily="34" charset="0"/>
              </a:rPr>
              <a:t> - are pretty much done just doing punch list items and waiting on tin work.  </a:t>
            </a:r>
          </a:p>
          <a:p>
            <a:pPr marR="57150">
              <a:spcBef>
                <a:spcPts val="0"/>
              </a:spcBef>
              <a:spcAft>
                <a:spcPts val="600"/>
              </a:spcAft>
              <a:defRPr/>
            </a:pPr>
            <a:r>
              <a:rPr lang="en-US" sz="1100" b="1" dirty="0">
                <a:solidFill>
                  <a:srgbClr val="000000"/>
                </a:solidFill>
                <a:latin typeface="+mn-lt"/>
                <a:ea typeface="Times New Roman" panose="02020603050405020304" pitchFamily="18" charset="0"/>
                <a:cs typeface="Calibri" panose="020F0502020204030204" pitchFamily="34" charset="0"/>
              </a:rPr>
              <a:t>Minos – Emergency Roof </a:t>
            </a:r>
            <a:r>
              <a:rPr lang="en-US" sz="1100" dirty="0">
                <a:solidFill>
                  <a:srgbClr val="000000"/>
                </a:solidFill>
                <a:latin typeface="+mn-lt"/>
                <a:ea typeface="Times New Roman" panose="02020603050405020304" pitchFamily="18" charset="0"/>
                <a:cs typeface="Calibri" panose="020F0502020204030204" pitchFamily="34" charset="0"/>
              </a:rPr>
              <a:t>– In review process. </a:t>
            </a:r>
            <a:r>
              <a:rPr lang="en-US" sz="1100" b="1" dirty="0">
                <a:solidFill>
                  <a:srgbClr val="FF0000"/>
                </a:solidFill>
                <a:latin typeface="+mn-lt"/>
                <a:ea typeface="Times New Roman" panose="02020603050405020304" pitchFamily="18" charset="0"/>
                <a:cs typeface="Calibri" panose="020F0502020204030204" pitchFamily="34" charset="0"/>
              </a:rPr>
              <a:t>In Progress</a:t>
            </a:r>
            <a:endParaRPr lang="en-US" sz="1100" dirty="0">
              <a:solidFill>
                <a:srgbClr val="FF0000"/>
              </a:solidFill>
              <a:latin typeface="+mn-lt"/>
              <a:ea typeface="Times New Roman" panose="02020603050405020304" pitchFamily="18" charset="0"/>
              <a:cs typeface="Calibri" panose="020F0502020204030204" pitchFamily="34" charset="0"/>
            </a:endParaRPr>
          </a:p>
          <a:p>
            <a:pPr defTabSz="457189">
              <a:spcBef>
                <a:spcPts val="0"/>
              </a:spcBef>
              <a:spcAft>
                <a:spcPts val="0"/>
              </a:spcAft>
              <a:defRPr/>
            </a:pPr>
            <a:r>
              <a:rPr lang="en-US" sz="1100" b="1" dirty="0">
                <a:solidFill>
                  <a:srgbClr val="000000"/>
                </a:solidFill>
                <a:latin typeface="+mn-lt"/>
                <a:cs typeface="Calibri" panose="020F0502020204030204" pitchFamily="34" charset="0"/>
              </a:rPr>
              <a:t>12 Roof Package – </a:t>
            </a:r>
            <a:r>
              <a:rPr lang="en-US" sz="1100" dirty="0">
                <a:solidFill>
                  <a:srgbClr val="000000"/>
                </a:solidFill>
                <a:latin typeface="+mn-lt"/>
                <a:cs typeface="Calibri" panose="020F0502020204030204" pitchFamily="34" charset="0"/>
              </a:rPr>
              <a:t>We’ve been meeting with contractor and procurement and are so close to finalizing the plans to get started. Projected start time in spring 2025.</a:t>
            </a:r>
          </a:p>
          <a:p>
            <a:pPr defTabSz="457189">
              <a:spcBef>
                <a:spcPts val="0"/>
              </a:spcBef>
              <a:spcAft>
                <a:spcPts val="0"/>
              </a:spcAft>
              <a:defRPr/>
            </a:pPr>
            <a:r>
              <a:rPr lang="en-US" sz="1100" b="1" dirty="0">
                <a:solidFill>
                  <a:srgbClr val="000000"/>
                </a:solidFill>
                <a:latin typeface="+mn-lt"/>
                <a:cs typeface="Calibri" panose="020F0502020204030204" pitchFamily="34" charset="0"/>
              </a:rPr>
              <a:t>	A0 Kicker	A0 Lab	A0 Service Building</a:t>
            </a:r>
          </a:p>
          <a:p>
            <a:pPr defTabSz="457189">
              <a:spcBef>
                <a:spcPts val="0"/>
              </a:spcBef>
              <a:spcAft>
                <a:spcPts val="0"/>
              </a:spcAft>
              <a:defRPr/>
            </a:pPr>
            <a:r>
              <a:rPr lang="en-US" sz="1100" b="1" dirty="0">
                <a:solidFill>
                  <a:srgbClr val="000000"/>
                </a:solidFill>
                <a:latin typeface="+mn-lt"/>
                <a:cs typeface="Calibri" panose="020F0502020204030204" pitchFamily="34" charset="0"/>
              </a:rPr>
              <a:t>	IB#3		IB #4		MI30</a:t>
            </a:r>
          </a:p>
          <a:p>
            <a:pPr defTabSz="457189">
              <a:spcBef>
                <a:spcPts val="0"/>
              </a:spcBef>
              <a:spcAft>
                <a:spcPts val="0"/>
              </a:spcAft>
              <a:defRPr/>
            </a:pPr>
            <a:r>
              <a:rPr lang="en-US" sz="1100" b="1" dirty="0">
                <a:solidFill>
                  <a:srgbClr val="000000"/>
                </a:solidFill>
                <a:latin typeface="+mn-lt"/>
                <a:cs typeface="Calibri" panose="020F0502020204030204" pitchFamily="34" charset="0"/>
              </a:rPr>
              <a:t>	AP50		MI52		MI60</a:t>
            </a:r>
          </a:p>
          <a:p>
            <a:pPr defTabSz="457189">
              <a:spcBef>
                <a:spcPts val="0"/>
              </a:spcBef>
              <a:spcAft>
                <a:spcPts val="0"/>
              </a:spcAft>
              <a:defRPr/>
            </a:pPr>
            <a:r>
              <a:rPr lang="en-US" sz="1100" b="1" dirty="0">
                <a:solidFill>
                  <a:srgbClr val="000000"/>
                </a:solidFill>
                <a:latin typeface="+mn-lt"/>
                <a:cs typeface="Calibri" panose="020F0502020204030204" pitchFamily="34" charset="0"/>
              </a:rPr>
              <a:t>	MI62		NTSB		Site 40</a:t>
            </a:r>
          </a:p>
          <a:p>
            <a:pPr marL="171450" indent="-171450" defTabSz="457189">
              <a:spcBef>
                <a:spcPts val="0"/>
              </a:spcBef>
              <a:spcAft>
                <a:spcPts val="0"/>
              </a:spcAft>
              <a:buFont typeface="Arial,Sans-Serif" panose="020B0604020202020204" pitchFamily="34" charset="0"/>
              <a:buChar char="•"/>
              <a:defRPr/>
            </a:pPr>
            <a:endParaRPr lang="en-US" sz="1100" b="1" dirty="0">
              <a:solidFill>
                <a:schemeClr val="accent3"/>
              </a:solidFill>
              <a:latin typeface="+mn-lt"/>
              <a:cs typeface="Calibri" panose="020F0502020204030204" pitchFamily="34" charset="0"/>
            </a:endParaRPr>
          </a:p>
          <a:p>
            <a:pPr defTabSz="457189">
              <a:spcBef>
                <a:spcPts val="0"/>
              </a:spcBef>
              <a:spcAft>
                <a:spcPts val="0"/>
              </a:spcAft>
              <a:defRPr/>
            </a:pPr>
            <a:endParaRPr lang="en-US" sz="1100" b="1" dirty="0">
              <a:solidFill>
                <a:schemeClr val="accent3"/>
              </a:solidFill>
              <a:latin typeface="+mn-lt"/>
              <a:cs typeface="Calibri" panose="020F0502020204030204" pitchFamily="34" charset="0"/>
            </a:endParaRPr>
          </a:p>
          <a:p>
            <a:pPr defTabSz="457189">
              <a:spcBef>
                <a:spcPts val="0"/>
              </a:spcBef>
              <a:spcAft>
                <a:spcPts val="0"/>
              </a:spcAft>
              <a:defRPr/>
            </a:pPr>
            <a:endParaRPr lang="en-US" sz="1100" dirty="0">
              <a:solidFill>
                <a:srgbClr val="000000"/>
              </a:solidFill>
              <a:latin typeface="+mn-lt"/>
              <a:cs typeface="Calibri" panose="020F0502020204030204" pitchFamily="34" charset="0"/>
            </a:endParaRPr>
          </a:p>
          <a:p>
            <a:pPr defTabSz="457189">
              <a:spcBef>
                <a:spcPts val="0"/>
              </a:spcBef>
              <a:spcAft>
                <a:spcPts val="0"/>
              </a:spcAft>
              <a:defRPr/>
            </a:pPr>
            <a:endParaRPr lang="en-US" sz="1100" dirty="0">
              <a:solidFill>
                <a:srgbClr val="000000"/>
              </a:solidFill>
              <a:latin typeface="+mn-lt"/>
              <a:cs typeface="Calibri" panose="020F0502020204030204" pitchFamily="34" charset="0"/>
            </a:endParaRPr>
          </a:p>
          <a:p>
            <a:pPr marL="171450" indent="-171450" defTabSz="457189">
              <a:spcBef>
                <a:spcPts val="0"/>
              </a:spcBef>
              <a:spcAft>
                <a:spcPts val="0"/>
              </a:spcAft>
              <a:buFont typeface="Arial,Sans-Serif" panose="020B0604020202020204" pitchFamily="34" charset="0"/>
              <a:buChar char="•"/>
              <a:defRPr/>
            </a:pPr>
            <a:endParaRPr lang="en-US" sz="1000" b="1" dirty="0">
              <a:solidFill>
                <a:srgbClr val="000000"/>
              </a:solidFill>
              <a:latin typeface="+mn-lt"/>
              <a:cs typeface="Calibri" panose="020F0502020204030204" pitchFamily="34" charset="0"/>
            </a:endParaRPr>
          </a:p>
          <a:p>
            <a:pPr defTabSz="457189">
              <a:spcBef>
                <a:spcPts val="0"/>
              </a:spcBef>
              <a:spcAft>
                <a:spcPts val="0"/>
              </a:spcAft>
              <a:defRPr/>
            </a:pPr>
            <a:endParaRPr lang="en-US" sz="900" dirty="0">
              <a:solidFill>
                <a:srgbClr val="505050"/>
              </a:solidFill>
              <a:latin typeface="Calibri Light"/>
              <a:cs typeface="Calibri Light"/>
            </a:endParaRPr>
          </a:p>
        </p:txBody>
      </p:sp>
      <p:sp>
        <p:nvSpPr>
          <p:cNvPr id="2" name="TextBox 1">
            <a:extLst>
              <a:ext uri="{FF2B5EF4-FFF2-40B4-BE49-F238E27FC236}">
                <a16:creationId xmlns:a16="http://schemas.microsoft.com/office/drawing/2014/main" id="{FCCA9C31-D90F-5086-AAB0-2390C04CD1EC}"/>
              </a:ext>
            </a:extLst>
          </p:cNvPr>
          <p:cNvSpPr txBox="1"/>
          <p:nvPr/>
        </p:nvSpPr>
        <p:spPr>
          <a:xfrm>
            <a:off x="257126" y="367491"/>
            <a:ext cx="4988555" cy="400110"/>
          </a:xfrm>
          <a:prstGeom prst="rect">
            <a:avLst/>
          </a:prstGeom>
          <a:solidFill>
            <a:schemeClr val="tx2">
              <a:lumMod val="60000"/>
              <a:lumOff val="40000"/>
            </a:schemeClr>
          </a:solidFill>
          <a:ln>
            <a:solidFill>
              <a:schemeClr val="tx2">
                <a:lumMod val="60000"/>
                <a:lumOff val="40000"/>
              </a:schemeClr>
            </a:solidFill>
          </a:ln>
          <a:effectLst>
            <a:outerShdw blurRad="50800" dist="38100" dir="5400000" algn="t" rotWithShape="0">
              <a:prstClr val="black">
                <a:alpha val="40000"/>
              </a:prstClr>
            </a:outerShdw>
          </a:effectLst>
        </p:spPr>
        <p:txBody>
          <a:bodyPr wrap="square" rtlCol="0">
            <a:spAutoFit/>
          </a:bodyPr>
          <a:lstStyle/>
          <a:p>
            <a:pPr algn="r" defTabSz="685800" fontAlgn="auto">
              <a:spcBef>
                <a:spcPts val="750"/>
              </a:spcBef>
              <a:spcAft>
                <a:spcPts val="0"/>
              </a:spcAft>
            </a:pPr>
            <a:r>
              <a:rPr lang="en-US" sz="2000" b="1" dirty="0">
                <a:solidFill>
                  <a:schemeClr val="bg1"/>
                </a:solidFill>
              </a:rPr>
              <a:t>Noteworthy Items</a:t>
            </a:r>
          </a:p>
        </p:txBody>
      </p:sp>
      <p:pic>
        <p:nvPicPr>
          <p:cNvPr id="6" name="Picture 5">
            <a:extLst>
              <a:ext uri="{FF2B5EF4-FFF2-40B4-BE49-F238E27FC236}">
                <a16:creationId xmlns:a16="http://schemas.microsoft.com/office/drawing/2014/main" id="{32AEBDB9-B181-BBEF-A581-ECA601AF3D5F}"/>
              </a:ext>
            </a:extLst>
          </p:cNvPr>
          <p:cNvPicPr>
            <a:picLocks noChangeAspect="1"/>
          </p:cNvPicPr>
          <p:nvPr/>
        </p:nvPicPr>
        <p:blipFill>
          <a:blip r:embed="rId2"/>
          <a:stretch>
            <a:fillRect/>
          </a:stretch>
        </p:blipFill>
        <p:spPr>
          <a:xfrm>
            <a:off x="6661947" y="326467"/>
            <a:ext cx="2224927" cy="37621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35B03241-4F85-91DA-C928-D6C504811035}"/>
              </a:ext>
            </a:extLst>
          </p:cNvPr>
          <p:cNvPicPr>
            <a:picLocks noChangeAspect="1"/>
          </p:cNvPicPr>
          <p:nvPr/>
        </p:nvPicPr>
        <p:blipFill>
          <a:blip r:embed="rId3"/>
          <a:stretch>
            <a:fillRect/>
          </a:stretch>
        </p:blipFill>
        <p:spPr>
          <a:xfrm>
            <a:off x="5291022" y="2070649"/>
            <a:ext cx="1925286" cy="22214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4892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292E8716-3124-4318-B6BA-AECE7A64679D}"/>
              </a:ext>
            </a:extLst>
          </p:cNvPr>
          <p:cNvSpPr txBox="1"/>
          <p:nvPr/>
        </p:nvSpPr>
        <p:spPr>
          <a:xfrm>
            <a:off x="1455" y="427649"/>
            <a:ext cx="6161477" cy="400110"/>
          </a:xfrm>
          <a:prstGeom prst="rect">
            <a:avLst/>
          </a:prstGeom>
          <a:solidFill>
            <a:schemeClr val="accent4"/>
          </a:solidFill>
          <a:ln>
            <a:solidFill>
              <a:schemeClr val="accent4"/>
            </a:solidFill>
          </a:ln>
          <a:effectLst>
            <a:outerShdw blurRad="50800" dist="38100" dir="5400000" algn="t" rotWithShape="0">
              <a:prstClr val="black">
                <a:alpha val="40000"/>
              </a:prstClr>
            </a:outerShdw>
          </a:effectLst>
        </p:spPr>
        <p:txBody>
          <a:bodyPr wrap="square" rtlCol="0">
            <a:spAutoFit/>
          </a:bodyPr>
          <a:lstStyle/>
          <a:p>
            <a:pPr algn="r" defTabSz="685800" fontAlgn="auto">
              <a:spcBef>
                <a:spcPts val="750"/>
              </a:spcBef>
              <a:spcAft>
                <a:spcPts val="0"/>
              </a:spcAft>
            </a:pPr>
            <a:r>
              <a:rPr lang="en-US" sz="2000" b="1" dirty="0">
                <a:solidFill>
                  <a:schemeClr val="bg1"/>
                </a:solidFill>
              </a:rPr>
              <a:t>Active Projects still in motion and Contractors on Site</a:t>
            </a:r>
          </a:p>
        </p:txBody>
      </p:sp>
      <p:sp>
        <p:nvSpPr>
          <p:cNvPr id="2" name="Rectangle 1">
            <a:extLst>
              <a:ext uri="{FF2B5EF4-FFF2-40B4-BE49-F238E27FC236}">
                <a16:creationId xmlns:a16="http://schemas.microsoft.com/office/drawing/2014/main" id="{843CB95C-14C4-9587-3775-99A7FEA7DC92}"/>
              </a:ext>
            </a:extLst>
          </p:cNvPr>
          <p:cNvSpPr/>
          <p:nvPr/>
        </p:nvSpPr>
        <p:spPr>
          <a:xfrm>
            <a:off x="395207" y="999641"/>
            <a:ext cx="6174360" cy="3309123"/>
          </a:xfrm>
          <a:prstGeom prst="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6" name="Rectangle 5">
            <a:extLst>
              <a:ext uri="{FF2B5EF4-FFF2-40B4-BE49-F238E27FC236}">
                <a16:creationId xmlns:a16="http://schemas.microsoft.com/office/drawing/2014/main" id="{96CE5838-6B63-0A40-02FB-52716455BDEE}"/>
              </a:ext>
            </a:extLst>
          </p:cNvPr>
          <p:cNvSpPr/>
          <p:nvPr/>
        </p:nvSpPr>
        <p:spPr>
          <a:xfrm>
            <a:off x="557805" y="1129416"/>
            <a:ext cx="5672514" cy="3354765"/>
          </a:xfrm>
          <a:prstGeom prst="rect">
            <a:avLst/>
          </a:prstGeom>
          <a:noFill/>
        </p:spPr>
        <p:txBody>
          <a:bodyPr wrap="square" lIns="91440" tIns="45720" rIns="91440" bIns="45720" anchor="t">
            <a:spAutoFit/>
          </a:bodyPr>
          <a:lstStyle/>
          <a:p>
            <a:pPr marR="57150">
              <a:spcBef>
                <a:spcPts val="0"/>
              </a:spcBef>
              <a:spcAft>
                <a:spcPts val="600"/>
              </a:spcAft>
              <a:defRPr/>
            </a:pPr>
            <a:r>
              <a:rPr lang="en-US" sz="1200" b="1" u="sng" dirty="0">
                <a:solidFill>
                  <a:srgbClr val="000000"/>
                </a:solidFill>
                <a:latin typeface="+mn-lt"/>
                <a:cs typeface="Calibri" panose="020F0502020204030204" pitchFamily="34" charset="0"/>
              </a:rPr>
              <a:t>Other Happenings</a:t>
            </a:r>
            <a:r>
              <a:rPr lang="en-US" sz="1200" b="1" dirty="0">
                <a:solidFill>
                  <a:srgbClr val="000000"/>
                </a:solidFill>
                <a:latin typeface="+mn-lt"/>
                <a:cs typeface="Calibri" panose="020F0502020204030204" pitchFamily="34" charset="0"/>
              </a:rPr>
              <a:t>: </a:t>
            </a:r>
          </a:p>
          <a:p>
            <a:pPr marR="57150">
              <a:spcBef>
                <a:spcPts val="0"/>
              </a:spcBef>
              <a:spcAft>
                <a:spcPts val="600"/>
              </a:spcAft>
              <a:defRPr/>
            </a:pPr>
            <a:r>
              <a:rPr lang="en-US" sz="1200" b="1" dirty="0">
                <a:solidFill>
                  <a:srgbClr val="000000"/>
                </a:solidFill>
                <a:latin typeface="+mn-lt"/>
                <a:ea typeface="Times New Roman" panose="02020603050405020304" pitchFamily="18" charset="0"/>
                <a:cs typeface="Calibri" panose="020F0502020204030204" pitchFamily="34" charset="0"/>
              </a:rPr>
              <a:t>FREP</a:t>
            </a:r>
            <a:r>
              <a:rPr lang="en-US" sz="1200" dirty="0">
                <a:solidFill>
                  <a:srgbClr val="000000"/>
                </a:solidFill>
                <a:latin typeface="+mn-lt"/>
                <a:ea typeface="Times New Roman" panose="02020603050405020304" pitchFamily="18" charset="0"/>
                <a:cs typeface="Calibri" panose="020F0502020204030204" pitchFamily="34" charset="0"/>
              </a:rPr>
              <a:t> (Fermilab Resilience &amp; Efficiency Project) - has been walking various buildings working out details of the future scope of work (SOW) for controls and HVAC upgrades.</a:t>
            </a:r>
          </a:p>
          <a:p>
            <a:pPr marR="57150">
              <a:spcBef>
                <a:spcPts val="0"/>
              </a:spcBef>
              <a:spcAft>
                <a:spcPts val="600"/>
              </a:spcAft>
              <a:defRPr/>
            </a:pPr>
            <a:r>
              <a:rPr lang="en-US" sz="1200" b="1" dirty="0">
                <a:solidFill>
                  <a:srgbClr val="000000"/>
                </a:solidFill>
                <a:latin typeface="+mn-lt"/>
                <a:ea typeface="Times New Roman" panose="02020603050405020304" pitchFamily="18" charset="0"/>
                <a:cs typeface="Calibri" panose="020F0502020204030204" pitchFamily="34" charset="0"/>
              </a:rPr>
              <a:t>NWA</a:t>
            </a:r>
            <a:r>
              <a:rPr lang="en-US" sz="1200" dirty="0">
                <a:solidFill>
                  <a:srgbClr val="000000"/>
                </a:solidFill>
                <a:latin typeface="+mn-lt"/>
                <a:ea typeface="Times New Roman" panose="02020603050405020304" pitchFamily="18" charset="0"/>
                <a:cs typeface="Calibri" panose="020F0502020204030204" pitchFamily="34" charset="0"/>
              </a:rPr>
              <a:t> – Split Unit at NS4 was installed this week.</a:t>
            </a:r>
          </a:p>
          <a:p>
            <a:pPr marR="57150">
              <a:spcBef>
                <a:spcPts val="0"/>
              </a:spcBef>
              <a:spcAft>
                <a:spcPts val="600"/>
              </a:spcAft>
              <a:defRPr/>
            </a:pPr>
            <a:r>
              <a:rPr lang="en-US" sz="1200" b="1" dirty="0">
                <a:solidFill>
                  <a:srgbClr val="000000"/>
                </a:solidFill>
                <a:latin typeface="+mn-lt"/>
                <a:ea typeface="Times New Roman" panose="02020603050405020304" pitchFamily="18" charset="0"/>
                <a:cs typeface="Calibri" panose="020F0502020204030204" pitchFamily="34" charset="0"/>
              </a:rPr>
              <a:t>Structure Moves </a:t>
            </a:r>
            <a:r>
              <a:rPr lang="en-US" sz="1200" dirty="0">
                <a:solidFill>
                  <a:srgbClr val="000000"/>
                </a:solidFill>
                <a:latin typeface="+mn-lt"/>
                <a:ea typeface="Times New Roman" panose="02020603050405020304" pitchFamily="18" charset="0"/>
                <a:cs typeface="Calibri" panose="020F0502020204030204" pitchFamily="34" charset="0"/>
              </a:rPr>
              <a:t>– We are in the planning phase of moving 3 trailers, one at F4 and two at ME7.  </a:t>
            </a:r>
          </a:p>
          <a:p>
            <a:pPr marR="57150">
              <a:spcBef>
                <a:spcPts val="0"/>
              </a:spcBef>
              <a:spcAft>
                <a:spcPts val="600"/>
              </a:spcAft>
              <a:defRPr/>
            </a:pPr>
            <a:r>
              <a:rPr lang="en-US" sz="1200" b="1" dirty="0">
                <a:solidFill>
                  <a:srgbClr val="000000"/>
                </a:solidFill>
                <a:latin typeface="+mn-lt"/>
                <a:ea typeface="Times New Roman" panose="02020603050405020304" pitchFamily="18" charset="0"/>
                <a:cs typeface="Calibri" panose="020F0502020204030204" pitchFamily="34" charset="0"/>
              </a:rPr>
              <a:t>TSIB</a:t>
            </a:r>
            <a:r>
              <a:rPr lang="en-US" sz="1200" dirty="0">
                <a:solidFill>
                  <a:srgbClr val="000000"/>
                </a:solidFill>
                <a:latin typeface="+mn-lt"/>
                <a:ea typeface="Times New Roman" panose="02020603050405020304" pitchFamily="18" charset="0"/>
                <a:cs typeface="Calibri" panose="020F0502020204030204" pitchFamily="34" charset="0"/>
              </a:rPr>
              <a:t> – Punch list walk throughs for concerned parties have been completed. Follow up items are in progress with turnover sometime in July. In the meantime, some equipment is starting to be installed. </a:t>
            </a:r>
          </a:p>
          <a:p>
            <a:pPr marR="57150">
              <a:spcBef>
                <a:spcPts val="0"/>
              </a:spcBef>
              <a:spcAft>
                <a:spcPts val="600"/>
              </a:spcAft>
              <a:defRPr/>
            </a:pPr>
            <a:r>
              <a:rPr lang="en-US" sz="1200" b="1" dirty="0">
                <a:solidFill>
                  <a:srgbClr val="000000"/>
                </a:solidFill>
                <a:latin typeface="+mn-lt"/>
                <a:ea typeface="Times New Roman" panose="02020603050405020304" pitchFamily="18" charset="0"/>
                <a:cs typeface="Calibri" panose="020F0502020204030204" pitchFamily="34" charset="0"/>
              </a:rPr>
              <a:t>C0</a:t>
            </a:r>
            <a:r>
              <a:rPr lang="en-US" sz="1200" dirty="0">
                <a:solidFill>
                  <a:srgbClr val="000000"/>
                </a:solidFill>
                <a:latin typeface="+mn-lt"/>
                <a:ea typeface="Times New Roman" panose="02020603050405020304" pitchFamily="18" charset="0"/>
                <a:cs typeface="Calibri" panose="020F0502020204030204" pitchFamily="34" charset="0"/>
              </a:rPr>
              <a:t> – Is moving to the next phase of the project. Planning for window replacements and door repairs are coming.</a:t>
            </a:r>
          </a:p>
          <a:p>
            <a:pPr marR="57150">
              <a:spcBef>
                <a:spcPts val="0"/>
              </a:spcBef>
              <a:spcAft>
                <a:spcPts val="600"/>
              </a:spcAft>
              <a:defRPr/>
            </a:pPr>
            <a:r>
              <a:rPr lang="en-US" sz="1200" b="1" dirty="0">
                <a:solidFill>
                  <a:srgbClr val="000000"/>
                </a:solidFill>
                <a:latin typeface="+mn-lt"/>
                <a:ea typeface="Times New Roman" panose="02020603050405020304" pitchFamily="18" charset="0"/>
                <a:cs typeface="Calibri" panose="020F0502020204030204" pitchFamily="34" charset="0"/>
              </a:rPr>
              <a:t>MT6 </a:t>
            </a:r>
            <a:r>
              <a:rPr lang="en-US" sz="1200" dirty="0">
                <a:solidFill>
                  <a:srgbClr val="000000"/>
                </a:solidFill>
                <a:latin typeface="+mn-lt"/>
                <a:ea typeface="Times New Roman" panose="02020603050405020304" pitchFamily="18" charset="0"/>
                <a:cs typeface="Calibri" panose="020F0502020204030204" pitchFamily="34" charset="0"/>
              </a:rPr>
              <a:t>– Epoxy injecting has been completed so the leaks during the wet season should be stopped.</a:t>
            </a:r>
          </a:p>
          <a:p>
            <a:pPr marR="57150">
              <a:spcBef>
                <a:spcPts val="0"/>
              </a:spcBef>
              <a:spcAft>
                <a:spcPts val="600"/>
              </a:spcAft>
              <a:defRPr/>
            </a:pPr>
            <a:r>
              <a:rPr lang="en-US" sz="900" dirty="0">
                <a:solidFill>
                  <a:srgbClr val="000000"/>
                </a:solidFill>
                <a:latin typeface="+mn-lt"/>
                <a:ea typeface="Times New Roman" panose="02020603050405020304" pitchFamily="18" charset="0"/>
                <a:cs typeface="Calibri" panose="020F0502020204030204" pitchFamily="34" charset="0"/>
              </a:rPr>
              <a:t>.</a:t>
            </a:r>
          </a:p>
        </p:txBody>
      </p:sp>
      <p:pic>
        <p:nvPicPr>
          <p:cNvPr id="3" name="Picture 2">
            <a:extLst>
              <a:ext uri="{FF2B5EF4-FFF2-40B4-BE49-F238E27FC236}">
                <a16:creationId xmlns:a16="http://schemas.microsoft.com/office/drawing/2014/main" id="{7955EF3D-3C0B-87F0-9B53-343E3172ADD6}"/>
              </a:ext>
            </a:extLst>
          </p:cNvPr>
          <p:cNvPicPr>
            <a:picLocks noChangeAspect="1"/>
          </p:cNvPicPr>
          <p:nvPr/>
        </p:nvPicPr>
        <p:blipFill>
          <a:blip r:embed="rId3"/>
          <a:stretch>
            <a:fillRect/>
          </a:stretch>
        </p:blipFill>
        <p:spPr>
          <a:xfrm>
            <a:off x="6906765" y="328113"/>
            <a:ext cx="1679430" cy="22392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B632BE63-9ECB-C96C-BCFE-9583B7F20D54}"/>
              </a:ext>
            </a:extLst>
          </p:cNvPr>
          <p:cNvPicPr>
            <a:picLocks noChangeAspect="1"/>
          </p:cNvPicPr>
          <p:nvPr/>
        </p:nvPicPr>
        <p:blipFill>
          <a:blip r:embed="rId4"/>
          <a:stretch>
            <a:fillRect/>
          </a:stretch>
        </p:blipFill>
        <p:spPr>
          <a:xfrm>
            <a:off x="6639562" y="1916323"/>
            <a:ext cx="2176252" cy="26626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50327178"/>
      </p:ext>
    </p:extLst>
  </p:cSld>
  <p:clrMapOvr>
    <a:masterClrMapping/>
  </p:clrMapOvr>
</p:sld>
</file>

<file path=ppt/theme/theme1.xml><?xml version="1.0" encoding="utf-8"?>
<a:theme xmlns:a="http://schemas.openxmlformats.org/drawingml/2006/main" name="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4" id="{CB7ACBD4-1FF4-4C43-816D-7134F0E2B41D}" vid="{8773B698-5E34-8649-83D5-C6AC28019C76}"/>
    </a:ext>
  </a:extLst>
</a:theme>
</file>

<file path=ppt/theme/theme2.xml><?xml version="1.0" encoding="utf-8"?>
<a:theme xmlns:a="http://schemas.openxmlformats.org/drawingml/2006/main" name="1_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4" id="{CB7ACBD4-1FF4-4C43-816D-7134F0E2B41D}" vid="{8773B698-5E34-8649-83D5-C6AC28019C7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BA06ACFC8F5CB48AF8FB4E1B7E23999" ma:contentTypeVersion="16" ma:contentTypeDescription="Create a new document." ma:contentTypeScope="" ma:versionID="000ab61ee7f9812444541d4f571d82ae">
  <xsd:schema xmlns:xsd="http://www.w3.org/2001/XMLSchema" xmlns:xs="http://www.w3.org/2001/XMLSchema" xmlns:p="http://schemas.microsoft.com/office/2006/metadata/properties" xmlns:ns2="e3b62392-c388-4243-aa46-300030a88113" xmlns:ns3="c480c986-2050-497c-85a6-1d33c8848c6f" targetNamespace="http://schemas.microsoft.com/office/2006/metadata/properties" ma:root="true" ma:fieldsID="d7b5895abe10fae2a3d30b0197fe6068" ns2:_="" ns3:_="">
    <xsd:import namespace="e3b62392-c388-4243-aa46-300030a88113"/>
    <xsd:import namespace="c480c986-2050-497c-85a6-1d33c8848c6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ReportDate" minOccurs="0"/>
                <xsd:element ref="ns2:MediaServiceDateTaken"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b62392-c388-4243-aa46-300030a8811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2ca68d6-c86e-4960-a0df-15f27d65cdf4"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ReportDate" ma:index="19" nillable="true" ma:displayName="Report Date" ma:format="DateOnly" ma:internalName="ReportDate">
      <xsd:simpleType>
        <xsd:restriction base="dms:DateTim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480c986-2050-497c-85a6-1d33c8848c6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2da6aea5-fac2-4954-bd28-a019eac666d3}" ma:internalName="TaxCatchAll" ma:showField="CatchAllData" ma:web="c480c986-2050-497c-85a6-1d33c8848c6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480c986-2050-497c-85a6-1d33c8848c6f" xsi:nil="true"/>
    <lcf76f155ced4ddcb4097134ff3c332f xmlns="e3b62392-c388-4243-aa46-300030a88113">
      <Terms xmlns="http://schemas.microsoft.com/office/infopath/2007/PartnerControls"/>
    </lcf76f155ced4ddcb4097134ff3c332f>
    <SharedWithUsers xmlns="c480c986-2050-497c-85a6-1d33c8848c6f">
      <UserInfo>
        <DisplayName>Bruce Bieritz</DisplayName>
        <AccountId>17</AccountId>
        <AccountType/>
      </UserInfo>
      <UserInfo>
        <DisplayName>Rob Allison</DisplayName>
        <AccountId>15</AccountId>
        <AccountType/>
      </UserInfo>
    </SharedWithUsers>
    <ReportDate xmlns="e3b62392-c388-4243-aa46-300030a88113" xsi:nil="true"/>
  </documentManagement>
</p:properties>
</file>

<file path=customXml/itemProps1.xml><?xml version="1.0" encoding="utf-8"?>
<ds:datastoreItem xmlns:ds="http://schemas.openxmlformats.org/officeDocument/2006/customXml" ds:itemID="{89D30993-F2E9-4992-8497-7A639CFD0B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b62392-c388-4243-aa46-300030a88113"/>
    <ds:schemaRef ds:uri="c480c986-2050-497c-85a6-1d33c8848c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8E0986E-6B6B-4CD6-B67A-6001D9E3C49B}">
  <ds:schemaRefs>
    <ds:schemaRef ds:uri="http://schemas.microsoft.com/sharepoint/v3/contenttype/forms"/>
  </ds:schemaRefs>
</ds:datastoreItem>
</file>

<file path=customXml/itemProps3.xml><?xml version="1.0" encoding="utf-8"?>
<ds:datastoreItem xmlns:ds="http://schemas.openxmlformats.org/officeDocument/2006/customXml" ds:itemID="{92F2A62D-1FC0-448D-BA91-EB291059DD95}">
  <ds:schemaRefs>
    <ds:schemaRef ds:uri="http://schemas.microsoft.com/office/2006/metadata/properties"/>
    <ds:schemaRef ds:uri="http://purl.org/dc/terms/"/>
    <ds:schemaRef ds:uri="http://schemas.microsoft.com/office/2006/documentManagement/types"/>
    <ds:schemaRef ds:uri="c480c986-2050-497c-85a6-1d33c8848c6f"/>
    <ds:schemaRef ds:uri="http://schemas.openxmlformats.org/package/2006/metadata/core-properties"/>
    <ds:schemaRef ds:uri="http://schemas.microsoft.com/office/infopath/2007/PartnerControls"/>
    <ds:schemaRef ds:uri="http://purl.org/dc/elements/1.1/"/>
    <ds:schemaRef ds:uri="e3b62392-c388-4243-aa46-300030a88113"/>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FNAL_Powerpoint_16x9-seasons_052121 (3)</Template>
  <TotalTime>17831</TotalTime>
  <Words>452</Words>
  <Application>Microsoft Office PowerPoint</Application>
  <PresentationFormat>On-screen Show (16:9)</PresentationFormat>
  <Paragraphs>34</Paragraphs>
  <Slides>4</Slides>
  <Notes>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vt:i4>
      </vt:variant>
    </vt:vector>
  </HeadingPairs>
  <TitlesOfParts>
    <vt:vector size="11" baseType="lpstr">
      <vt:lpstr>Arial,Sans-Serif</vt:lpstr>
      <vt:lpstr>Arial</vt:lpstr>
      <vt:lpstr>Calibri</vt:lpstr>
      <vt:lpstr>Calibri Light</vt:lpstr>
      <vt:lpstr>Helvetica</vt:lpstr>
      <vt:lpstr>Fermilab_PPT_090915</vt:lpstr>
      <vt:lpstr>1_Fermilab_PPT_090915</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T. Jeffers</dc:creator>
  <cp:lastModifiedBy>Marcus Lapointe</cp:lastModifiedBy>
  <cp:revision>20</cp:revision>
  <cp:lastPrinted>2014-01-20T19:40:21Z</cp:lastPrinted>
  <dcterms:created xsi:type="dcterms:W3CDTF">2021-12-21T17:11:20Z</dcterms:created>
  <dcterms:modified xsi:type="dcterms:W3CDTF">2025-01-10T14:48:47Z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0x0101002BA06ACFC8F5CB48AF8FB4E1B7E23999</vt:lpwstr>
  </property>
  <property fmtid="{D5CDD505-2E9C-101B-9397-08002B2CF9AE}" pid="3" name="MediaServiceImageTags">
    <vt:lpwstr/>
  </property>
</Properties>
</file>